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5" r:id="rId3"/>
    <p:sldId id="286" r:id="rId4"/>
    <p:sldId id="287" r:id="rId5"/>
    <p:sldId id="293" r:id="rId6"/>
    <p:sldId id="294" r:id="rId7"/>
    <p:sldId id="295" r:id="rId8"/>
    <p:sldId id="296" r:id="rId9"/>
    <p:sldId id="304" r:id="rId10"/>
    <p:sldId id="306" r:id="rId11"/>
    <p:sldId id="299" r:id="rId12"/>
    <p:sldId id="298" r:id="rId13"/>
    <p:sldId id="300" r:id="rId14"/>
    <p:sldId id="301" r:id="rId15"/>
    <p:sldId id="303" r:id="rId16"/>
    <p:sldId id="307" r:id="rId17"/>
    <p:sldId id="308" r:id="rId18"/>
    <p:sldId id="263" r:id="rId19"/>
    <p:sldId id="272" r:id="rId20"/>
    <p:sldId id="273" r:id="rId21"/>
    <p:sldId id="276" r:id="rId22"/>
    <p:sldId id="277" r:id="rId23"/>
    <p:sldId id="275" r:id="rId24"/>
    <p:sldId id="260" r:id="rId25"/>
    <p:sldId id="310" r:id="rId26"/>
    <p:sldId id="261" r:id="rId27"/>
    <p:sldId id="278" r:id="rId28"/>
    <p:sldId id="281" r:id="rId29"/>
    <p:sldId id="282" r:id="rId30"/>
    <p:sldId id="312" r:id="rId31"/>
    <p:sldId id="314" r:id="rId32"/>
    <p:sldId id="284" r:id="rId33"/>
    <p:sldId id="31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6"/>
    <p:restoredTop sz="90734"/>
  </p:normalViewPr>
  <p:slideViewPr>
    <p:cSldViewPr snapToGrid="0" snapToObjects="1">
      <p:cViewPr varScale="1">
        <p:scale>
          <a:sx n="62" d="100"/>
          <a:sy n="62" d="100"/>
        </p:scale>
        <p:origin x="232" y="1496"/>
      </p:cViewPr>
      <p:guideLst/>
    </p:cSldViewPr>
  </p:slideViewPr>
  <p:notesTextViewPr>
    <p:cViewPr>
      <p:scale>
        <a:sx n="1" d="1"/>
        <a:sy n="1" d="1"/>
      </p:scale>
      <p:origin x="0" y="-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</a:t>
          </a:r>
          <a:r>
            <a:rPr lang="en-US" b="1" dirty="0"/>
            <a:t>maximum accuracy </a:t>
          </a:r>
          <a:r>
            <a:rPr lang="en-US" dirty="0"/>
            <a:t>we can achieve for predicting whether a customer will churn and </a:t>
          </a:r>
          <a:r>
            <a:rPr lang="en-US" b="0" dirty="0"/>
            <a:t>discover which</a:t>
          </a:r>
          <a:r>
            <a:rPr lang="en-US" b="1" dirty="0"/>
            <a:t> machine learning model</a:t>
          </a:r>
          <a:r>
            <a:rPr lang="en-US" dirty="0"/>
            <a:t>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1"/>
      <dgm:spPr/>
    </dgm:pt>
    <dgm:pt modelId="{5DEA0600-68F6-4EE7-9D3E-43B72F1FAF2C}" type="pres">
      <dgm:prSet presAssocID="{44307B88-328D-4BAB-AF14-D5913A43E76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maximum accuracy we can achieve for predicting whether a customer will churn and discover which machine learning model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F0AEC550-B5AD-4DD1-BB09-5D0CB4B5B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</a:t>
          </a:r>
          <a:r>
            <a:rPr lang="en-US" b="1" dirty="0"/>
            <a:t>top 5 features </a:t>
          </a:r>
          <a:r>
            <a:rPr lang="en-US" dirty="0"/>
            <a:t>that hold the most prediction power in relation to customer churn rate.</a:t>
          </a:r>
        </a:p>
      </dgm:t>
    </dgm:pt>
    <dgm:pt modelId="{711830FE-5162-4F22-B313-BECFBEF12AD6}" type="sibTrans" cxnId="{39E03C54-80B6-4198-BA5B-23FEC44AF376}">
      <dgm:prSet/>
      <dgm:spPr/>
      <dgm:t>
        <a:bodyPr/>
        <a:lstStyle/>
        <a:p>
          <a:endParaRPr lang="en-US"/>
        </a:p>
      </dgm:t>
    </dgm:pt>
    <dgm:pt modelId="{615C1C3B-9B12-40F3-B0ED-41B8D0248C74}" type="parTrans" cxnId="{39E03C54-80B6-4198-BA5B-23FEC44AF376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2"/>
      <dgm:spPr/>
    </dgm:pt>
    <dgm:pt modelId="{5DEA0600-68F6-4EE7-9D3E-43B72F1FAF2C}" type="pres">
      <dgm:prSet presAssocID="{44307B88-328D-4BAB-AF14-D5913A43E7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2">
        <dgm:presLayoutVars>
          <dgm:chMax val="0"/>
          <dgm:chPref val="0"/>
        </dgm:presLayoutVars>
      </dgm:prSet>
      <dgm:spPr/>
    </dgm:pt>
    <dgm:pt modelId="{C69DA9EB-D4D0-428D-BCF2-9AB7B02517EE}" type="pres">
      <dgm:prSet presAssocID="{F9F07568-DFB1-4A7C-BB66-0061F8C10B2A}" presName="sibTrans" presStyleCnt="0"/>
      <dgm:spPr/>
    </dgm:pt>
    <dgm:pt modelId="{5DFD3D15-9A4D-4B60-B42D-DA0306CB456C}" type="pres">
      <dgm:prSet presAssocID="{F0AEC550-B5AD-4DD1-BB09-5D0CB4B5B272}" presName="compNode" presStyleCnt="0"/>
      <dgm:spPr/>
    </dgm:pt>
    <dgm:pt modelId="{0E866ECC-4D60-4CD1-83BB-43C02417CB03}" type="pres">
      <dgm:prSet presAssocID="{F0AEC550-B5AD-4DD1-BB09-5D0CB4B5B272}" presName="bgRect" presStyleLbl="bgShp" presStyleIdx="1" presStyleCnt="2"/>
      <dgm:spPr/>
    </dgm:pt>
    <dgm:pt modelId="{F2CBD488-165F-4A1A-84A5-59757406F19B}" type="pres">
      <dgm:prSet presAssocID="{F0AEC550-B5AD-4DD1-BB09-5D0CB4B5B2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8032A3-2CDB-4235-997F-46C1AC448757}" type="pres">
      <dgm:prSet presAssocID="{F0AEC550-B5AD-4DD1-BB09-5D0CB4B5B272}" presName="spaceRect" presStyleCnt="0"/>
      <dgm:spPr/>
    </dgm:pt>
    <dgm:pt modelId="{2C7FA9CF-8E7C-4E84-A708-9B78D2FA6396}" type="pres">
      <dgm:prSet presAssocID="{F0AEC550-B5AD-4DD1-BB09-5D0CB4B5B2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A4E2207-65AC-3C4B-985B-FC6CD9F3C7C8}" type="presOf" srcId="{F0AEC550-B5AD-4DD1-BB09-5D0CB4B5B272}" destId="{2C7FA9CF-8E7C-4E84-A708-9B78D2FA6396}" srcOrd="0" destOrd="0" presId="urn:microsoft.com/office/officeart/2018/2/layout/IconVerticalSolidList"/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39E03C54-80B6-4198-BA5B-23FEC44AF376}" srcId="{816637EC-36FC-49AB-BB62-3F4C3536BD05}" destId="{F0AEC550-B5AD-4DD1-BB09-5D0CB4B5B272}" srcOrd="1" destOrd="0" parTransId="{615C1C3B-9B12-40F3-B0ED-41B8D0248C74}" sibTransId="{711830FE-5162-4F22-B313-BECFBEF12AD6}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  <dgm:cxn modelId="{022D6053-2F93-B049-857D-643C6C1B5AC4}" type="presParOf" srcId="{86AC8F1E-6B99-42B8-9848-CED7E45FD3CA}" destId="{C69DA9EB-D4D0-428D-BCF2-9AB7B02517EE}" srcOrd="1" destOrd="0" presId="urn:microsoft.com/office/officeart/2018/2/layout/IconVerticalSolidList"/>
    <dgm:cxn modelId="{99DAB49A-B86B-944C-8216-27497867AE86}" type="presParOf" srcId="{86AC8F1E-6B99-42B8-9848-CED7E45FD3CA}" destId="{5DFD3D15-9A4D-4B60-B42D-DA0306CB456C}" srcOrd="2" destOrd="0" presId="urn:microsoft.com/office/officeart/2018/2/layout/IconVerticalSolidList"/>
    <dgm:cxn modelId="{092A110E-7565-6847-85C8-E4BFF2066055}" type="presParOf" srcId="{5DFD3D15-9A4D-4B60-B42D-DA0306CB456C}" destId="{0E866ECC-4D60-4CD1-83BB-43C02417CB03}" srcOrd="0" destOrd="0" presId="urn:microsoft.com/office/officeart/2018/2/layout/IconVerticalSolidList"/>
    <dgm:cxn modelId="{2BACFDBF-812B-E24D-BCA7-5E45793604B7}" type="presParOf" srcId="{5DFD3D15-9A4D-4B60-B42D-DA0306CB456C}" destId="{F2CBD488-165F-4A1A-84A5-59757406F19B}" srcOrd="1" destOrd="0" presId="urn:microsoft.com/office/officeart/2018/2/layout/IconVerticalSolidList"/>
    <dgm:cxn modelId="{428D201F-084F-2A45-9BFE-8414C0D93F65}" type="presParOf" srcId="{5DFD3D15-9A4D-4B60-B42D-DA0306CB456C}" destId="{3F8032A3-2CDB-4235-997F-46C1AC448757}" srcOrd="2" destOrd="0" presId="urn:microsoft.com/office/officeart/2018/2/layout/IconVerticalSolidList"/>
    <dgm:cxn modelId="{0DFDF75D-53BB-1544-A305-FEF2A8356F71}" type="presParOf" srcId="{5DFD3D15-9A4D-4B60-B42D-DA0306CB456C}" destId="{2C7FA9CF-8E7C-4E84-A708-9B78D2FA6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maximum accuracy we can achieve for predicting whether a customer will churn and discover which machine learning model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F0AEC550-B5AD-4DD1-BB09-5D0CB4B5B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the top 5 features that hold the most prediction power in relation to customer churn rate.</a:t>
          </a:r>
        </a:p>
      </dgm:t>
    </dgm:pt>
    <dgm:pt modelId="{615C1C3B-9B12-40F3-B0ED-41B8D0248C74}" type="parTrans" cxnId="{39E03C54-80B6-4198-BA5B-23FEC44AF376}">
      <dgm:prSet/>
      <dgm:spPr/>
      <dgm:t>
        <a:bodyPr/>
        <a:lstStyle/>
        <a:p>
          <a:endParaRPr lang="en-US"/>
        </a:p>
      </dgm:t>
    </dgm:pt>
    <dgm:pt modelId="{711830FE-5162-4F22-B313-BECFBEF12AD6}" type="sibTrans" cxnId="{39E03C54-80B6-4198-BA5B-23FEC44AF376}">
      <dgm:prSet/>
      <dgm:spPr/>
      <dgm:t>
        <a:bodyPr/>
        <a:lstStyle/>
        <a:p>
          <a:endParaRPr lang="en-US"/>
        </a:p>
      </dgm:t>
    </dgm:pt>
    <dgm:pt modelId="{A7D80A60-380D-478C-B5D3-4CBC93B5B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(hopefully) </a:t>
          </a:r>
          <a:r>
            <a:rPr lang="en-US" b="1" dirty="0"/>
            <a:t>Impress</a:t>
          </a:r>
          <a:r>
            <a:rPr lang="en-US" dirty="0"/>
            <a:t> my audience so that I can get this job! </a:t>
          </a:r>
        </a:p>
      </dgm:t>
    </dgm:pt>
    <dgm:pt modelId="{49C106DC-F533-4C81-96CB-804BC2644633}" type="parTrans" cxnId="{B0DCCBB3-8828-4898-8D3F-E67BCCD6DDB4}">
      <dgm:prSet/>
      <dgm:spPr/>
      <dgm:t>
        <a:bodyPr/>
        <a:lstStyle/>
        <a:p>
          <a:endParaRPr lang="en-US"/>
        </a:p>
      </dgm:t>
    </dgm:pt>
    <dgm:pt modelId="{30E7F9EA-D77C-406E-9B8D-A3CDAEB190A2}" type="sibTrans" cxnId="{B0DCCBB3-8828-4898-8D3F-E67BCCD6DDB4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3"/>
      <dgm:spPr/>
    </dgm:pt>
    <dgm:pt modelId="{5DEA0600-68F6-4EE7-9D3E-43B72F1FAF2C}" type="pres">
      <dgm:prSet presAssocID="{44307B88-328D-4BAB-AF14-D5913A43E7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3">
        <dgm:presLayoutVars>
          <dgm:chMax val="0"/>
          <dgm:chPref val="0"/>
        </dgm:presLayoutVars>
      </dgm:prSet>
      <dgm:spPr/>
    </dgm:pt>
    <dgm:pt modelId="{C69DA9EB-D4D0-428D-BCF2-9AB7B02517EE}" type="pres">
      <dgm:prSet presAssocID="{F9F07568-DFB1-4A7C-BB66-0061F8C10B2A}" presName="sibTrans" presStyleCnt="0"/>
      <dgm:spPr/>
    </dgm:pt>
    <dgm:pt modelId="{5DFD3D15-9A4D-4B60-B42D-DA0306CB456C}" type="pres">
      <dgm:prSet presAssocID="{F0AEC550-B5AD-4DD1-BB09-5D0CB4B5B272}" presName="compNode" presStyleCnt="0"/>
      <dgm:spPr/>
    </dgm:pt>
    <dgm:pt modelId="{0E866ECC-4D60-4CD1-83BB-43C02417CB03}" type="pres">
      <dgm:prSet presAssocID="{F0AEC550-B5AD-4DD1-BB09-5D0CB4B5B272}" presName="bgRect" presStyleLbl="bgShp" presStyleIdx="1" presStyleCnt="3"/>
      <dgm:spPr/>
    </dgm:pt>
    <dgm:pt modelId="{F2CBD488-165F-4A1A-84A5-59757406F19B}" type="pres">
      <dgm:prSet presAssocID="{F0AEC550-B5AD-4DD1-BB09-5D0CB4B5B2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8032A3-2CDB-4235-997F-46C1AC448757}" type="pres">
      <dgm:prSet presAssocID="{F0AEC550-B5AD-4DD1-BB09-5D0CB4B5B272}" presName="spaceRect" presStyleCnt="0"/>
      <dgm:spPr/>
    </dgm:pt>
    <dgm:pt modelId="{2C7FA9CF-8E7C-4E84-A708-9B78D2FA6396}" type="pres">
      <dgm:prSet presAssocID="{F0AEC550-B5AD-4DD1-BB09-5D0CB4B5B272}" presName="parTx" presStyleLbl="revTx" presStyleIdx="1" presStyleCnt="3">
        <dgm:presLayoutVars>
          <dgm:chMax val="0"/>
          <dgm:chPref val="0"/>
        </dgm:presLayoutVars>
      </dgm:prSet>
      <dgm:spPr/>
    </dgm:pt>
    <dgm:pt modelId="{4A476EC3-12CD-4F45-811C-BAAAEE0F49F9}" type="pres">
      <dgm:prSet presAssocID="{711830FE-5162-4F22-B313-BECFBEF12AD6}" presName="sibTrans" presStyleCnt="0"/>
      <dgm:spPr/>
    </dgm:pt>
    <dgm:pt modelId="{D1AA2A19-680D-419E-B05E-6DB98386FDB7}" type="pres">
      <dgm:prSet presAssocID="{A7D80A60-380D-478C-B5D3-4CBC93B5B3C0}" presName="compNode" presStyleCnt="0"/>
      <dgm:spPr/>
    </dgm:pt>
    <dgm:pt modelId="{74C3BD4B-4C63-48FF-854E-9C051335966D}" type="pres">
      <dgm:prSet presAssocID="{A7D80A60-380D-478C-B5D3-4CBC93B5B3C0}" presName="bgRect" presStyleLbl="bgShp" presStyleIdx="2" presStyleCnt="3"/>
      <dgm:spPr/>
    </dgm:pt>
    <dgm:pt modelId="{E77595EE-2324-4105-8142-62427EFCB684}" type="pres">
      <dgm:prSet presAssocID="{A7D80A60-380D-478C-B5D3-4CBC93B5B3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207112A6-6B2E-43C5-AE4C-44EBAE21FF21}" type="pres">
      <dgm:prSet presAssocID="{A7D80A60-380D-478C-B5D3-4CBC93B5B3C0}" presName="spaceRect" presStyleCnt="0"/>
      <dgm:spPr/>
    </dgm:pt>
    <dgm:pt modelId="{5EA177AC-8E3D-40C3-99EC-971ADE6A0FA3}" type="pres">
      <dgm:prSet presAssocID="{A7D80A60-380D-478C-B5D3-4CBC93B5B3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4E2207-65AC-3C4B-985B-FC6CD9F3C7C8}" type="presOf" srcId="{F0AEC550-B5AD-4DD1-BB09-5D0CB4B5B272}" destId="{2C7FA9CF-8E7C-4E84-A708-9B78D2FA6396}" srcOrd="0" destOrd="0" presId="urn:microsoft.com/office/officeart/2018/2/layout/IconVerticalSolidList"/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39E03C54-80B6-4198-BA5B-23FEC44AF376}" srcId="{816637EC-36FC-49AB-BB62-3F4C3536BD05}" destId="{F0AEC550-B5AD-4DD1-BB09-5D0CB4B5B272}" srcOrd="1" destOrd="0" parTransId="{615C1C3B-9B12-40F3-B0ED-41B8D0248C74}" sibTransId="{711830FE-5162-4F22-B313-BECFBEF12AD6}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4EE12C7E-BC63-C24C-875E-948B3A32C3C8}" type="presOf" srcId="{A7D80A60-380D-478C-B5D3-4CBC93B5B3C0}" destId="{5EA177AC-8E3D-40C3-99EC-971ADE6A0FA3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0DCCBB3-8828-4898-8D3F-E67BCCD6DDB4}" srcId="{816637EC-36FC-49AB-BB62-3F4C3536BD05}" destId="{A7D80A60-380D-478C-B5D3-4CBC93B5B3C0}" srcOrd="2" destOrd="0" parTransId="{49C106DC-F533-4C81-96CB-804BC2644633}" sibTransId="{30E7F9EA-D77C-406E-9B8D-A3CDAEB190A2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  <dgm:cxn modelId="{022D6053-2F93-B049-857D-643C6C1B5AC4}" type="presParOf" srcId="{86AC8F1E-6B99-42B8-9848-CED7E45FD3CA}" destId="{C69DA9EB-D4D0-428D-BCF2-9AB7B02517EE}" srcOrd="1" destOrd="0" presId="urn:microsoft.com/office/officeart/2018/2/layout/IconVerticalSolidList"/>
    <dgm:cxn modelId="{99DAB49A-B86B-944C-8216-27497867AE86}" type="presParOf" srcId="{86AC8F1E-6B99-42B8-9848-CED7E45FD3CA}" destId="{5DFD3D15-9A4D-4B60-B42D-DA0306CB456C}" srcOrd="2" destOrd="0" presId="urn:microsoft.com/office/officeart/2018/2/layout/IconVerticalSolidList"/>
    <dgm:cxn modelId="{092A110E-7565-6847-85C8-E4BFF2066055}" type="presParOf" srcId="{5DFD3D15-9A4D-4B60-B42D-DA0306CB456C}" destId="{0E866ECC-4D60-4CD1-83BB-43C02417CB03}" srcOrd="0" destOrd="0" presId="urn:microsoft.com/office/officeart/2018/2/layout/IconVerticalSolidList"/>
    <dgm:cxn modelId="{2BACFDBF-812B-E24D-BCA7-5E45793604B7}" type="presParOf" srcId="{5DFD3D15-9A4D-4B60-B42D-DA0306CB456C}" destId="{F2CBD488-165F-4A1A-84A5-59757406F19B}" srcOrd="1" destOrd="0" presId="urn:microsoft.com/office/officeart/2018/2/layout/IconVerticalSolidList"/>
    <dgm:cxn modelId="{428D201F-084F-2A45-9BFE-8414C0D93F65}" type="presParOf" srcId="{5DFD3D15-9A4D-4B60-B42D-DA0306CB456C}" destId="{3F8032A3-2CDB-4235-997F-46C1AC448757}" srcOrd="2" destOrd="0" presId="urn:microsoft.com/office/officeart/2018/2/layout/IconVerticalSolidList"/>
    <dgm:cxn modelId="{0DFDF75D-53BB-1544-A305-FEF2A8356F71}" type="presParOf" srcId="{5DFD3D15-9A4D-4B60-B42D-DA0306CB456C}" destId="{2C7FA9CF-8E7C-4E84-A708-9B78D2FA6396}" srcOrd="3" destOrd="0" presId="urn:microsoft.com/office/officeart/2018/2/layout/IconVerticalSolidList"/>
    <dgm:cxn modelId="{6778D1D4-7A7F-D84E-BFEF-D7DC41ACEBE3}" type="presParOf" srcId="{86AC8F1E-6B99-42B8-9848-CED7E45FD3CA}" destId="{4A476EC3-12CD-4F45-811C-BAAAEE0F49F9}" srcOrd="3" destOrd="0" presId="urn:microsoft.com/office/officeart/2018/2/layout/IconVerticalSolidList"/>
    <dgm:cxn modelId="{815EB028-CD4C-C547-9546-1C9B3F5C7D36}" type="presParOf" srcId="{86AC8F1E-6B99-42B8-9848-CED7E45FD3CA}" destId="{D1AA2A19-680D-419E-B05E-6DB98386FDB7}" srcOrd="4" destOrd="0" presId="urn:microsoft.com/office/officeart/2018/2/layout/IconVerticalSolidList"/>
    <dgm:cxn modelId="{92E7FF91-00DE-1846-837D-7B34E4E45F1F}" type="presParOf" srcId="{D1AA2A19-680D-419E-B05E-6DB98386FDB7}" destId="{74C3BD4B-4C63-48FF-854E-9C051335966D}" srcOrd="0" destOrd="0" presId="urn:microsoft.com/office/officeart/2018/2/layout/IconVerticalSolidList"/>
    <dgm:cxn modelId="{FF0D3CEA-F748-754E-B5C2-26587F3B69EC}" type="presParOf" srcId="{D1AA2A19-680D-419E-B05E-6DB98386FDB7}" destId="{E77595EE-2324-4105-8142-62427EFCB684}" srcOrd="1" destOrd="0" presId="urn:microsoft.com/office/officeart/2018/2/layout/IconVerticalSolidList"/>
    <dgm:cxn modelId="{632A7E86-7BB2-6F41-8568-B7849030811A}" type="presParOf" srcId="{D1AA2A19-680D-419E-B05E-6DB98386FDB7}" destId="{207112A6-6B2E-43C5-AE4C-44EBAE21FF21}" srcOrd="2" destOrd="0" presId="urn:microsoft.com/office/officeart/2018/2/layout/IconVerticalSolidList"/>
    <dgm:cxn modelId="{2F1C8741-179A-6445-9360-577296571085}" type="presParOf" srcId="{D1AA2A19-680D-419E-B05E-6DB98386FDB7}" destId="{5EA177AC-8E3D-40C3-99EC-971ADE6A0F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FCFC7-A0D6-48E2-90F2-EACE8A5A629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E0B341-B934-4C88-9E5F-D60CFE5ED18C}">
      <dgm:prSet custT="1"/>
      <dgm:spPr/>
      <dgm:t>
        <a:bodyPr/>
        <a:lstStyle/>
        <a:p>
          <a:r>
            <a:rPr lang="en-US" sz="2800" dirty="0"/>
            <a:t>Baseline 1: 85.51%</a:t>
          </a:r>
        </a:p>
      </dgm:t>
    </dgm:pt>
    <dgm:pt modelId="{DEC48CC9-75EB-4513-BBF9-483F6AE11E28}" type="parTrans" cxnId="{0E4EBF48-7709-48D7-B06C-281267B766F9}">
      <dgm:prSet/>
      <dgm:spPr/>
      <dgm:t>
        <a:bodyPr/>
        <a:lstStyle/>
        <a:p>
          <a:endParaRPr lang="en-US"/>
        </a:p>
      </dgm:t>
    </dgm:pt>
    <dgm:pt modelId="{281D7AB5-A4FF-4B8B-B5DF-BCDBA0F94CF7}" type="sibTrans" cxnId="{0E4EBF48-7709-48D7-B06C-281267B766F9}">
      <dgm:prSet/>
      <dgm:spPr/>
      <dgm:t>
        <a:bodyPr/>
        <a:lstStyle/>
        <a:p>
          <a:endParaRPr lang="en-US"/>
        </a:p>
      </dgm:t>
    </dgm:pt>
    <dgm:pt modelId="{71515892-1A08-4F86-B469-3E5E2C7E84C7}">
      <dgm:prSet/>
      <dgm:spPr/>
      <dgm:t>
        <a:bodyPr/>
        <a:lstStyle/>
        <a:p>
          <a:r>
            <a:rPr lang="en-US" dirty="0"/>
            <a:t>Rule: Choose Majority Class (Loyal)</a:t>
          </a:r>
        </a:p>
      </dgm:t>
    </dgm:pt>
    <dgm:pt modelId="{C70AC827-81C1-4350-9EC0-B6B30D828DD0}" type="parTrans" cxnId="{54CA33CF-CF2A-4253-AC7A-9AA56B506E90}">
      <dgm:prSet/>
      <dgm:spPr/>
      <dgm:t>
        <a:bodyPr/>
        <a:lstStyle/>
        <a:p>
          <a:endParaRPr lang="en-US"/>
        </a:p>
      </dgm:t>
    </dgm:pt>
    <dgm:pt modelId="{906BEEF8-DE4C-42C4-8941-2FFB144E2538}" type="sibTrans" cxnId="{54CA33CF-CF2A-4253-AC7A-9AA56B506E90}">
      <dgm:prSet/>
      <dgm:spPr/>
      <dgm:t>
        <a:bodyPr/>
        <a:lstStyle/>
        <a:p>
          <a:endParaRPr lang="en-US"/>
        </a:p>
      </dgm:t>
    </dgm:pt>
    <dgm:pt modelId="{F1109F94-060A-46BE-B809-39606772F4E4}">
      <dgm:prSet custT="1"/>
      <dgm:spPr/>
      <dgm:t>
        <a:bodyPr/>
        <a:lstStyle/>
        <a:p>
          <a:r>
            <a:rPr lang="en-US" sz="2800" dirty="0"/>
            <a:t>Baseline 2: 85.81%</a:t>
          </a:r>
        </a:p>
      </dgm:t>
    </dgm:pt>
    <dgm:pt modelId="{D6CB70DC-54FD-4E27-9021-7226FFF938B6}" type="parTrans" cxnId="{D7C09442-F689-4AAD-9C1B-4BFEEE4C3005}">
      <dgm:prSet/>
      <dgm:spPr/>
      <dgm:t>
        <a:bodyPr/>
        <a:lstStyle/>
        <a:p>
          <a:endParaRPr lang="en-US"/>
        </a:p>
      </dgm:t>
    </dgm:pt>
    <dgm:pt modelId="{5959527D-46F3-48C5-B574-EAF6E52E3514}" type="sibTrans" cxnId="{D7C09442-F689-4AAD-9C1B-4BFEEE4C3005}">
      <dgm:prSet/>
      <dgm:spPr/>
      <dgm:t>
        <a:bodyPr/>
        <a:lstStyle/>
        <a:p>
          <a:endParaRPr lang="en-US"/>
        </a:p>
      </dgm:t>
    </dgm:pt>
    <dgm:pt modelId="{06F6D616-0884-4990-91E5-5DCDEA7FA281}">
      <dgm:prSet/>
      <dgm:spPr/>
      <dgm:t>
        <a:bodyPr/>
        <a:lstStyle/>
        <a:p>
          <a:r>
            <a:rPr lang="en-US" dirty="0"/>
            <a:t>Rule: if (Customer Service Calls &gt; 3) &amp; (International Plan == True) ==&gt; churn=1, else: churn=0</a:t>
          </a:r>
        </a:p>
      </dgm:t>
    </dgm:pt>
    <dgm:pt modelId="{20F2A8BF-5E99-48D0-978A-6CA8280947F0}" type="parTrans" cxnId="{81488D84-EA4D-4B53-BC06-F326E89E5D62}">
      <dgm:prSet/>
      <dgm:spPr/>
      <dgm:t>
        <a:bodyPr/>
        <a:lstStyle/>
        <a:p>
          <a:endParaRPr lang="en-US"/>
        </a:p>
      </dgm:t>
    </dgm:pt>
    <dgm:pt modelId="{3010B740-4194-4467-BF04-F73993D3F44E}" type="sibTrans" cxnId="{81488D84-EA4D-4B53-BC06-F326E89E5D62}">
      <dgm:prSet/>
      <dgm:spPr/>
      <dgm:t>
        <a:bodyPr/>
        <a:lstStyle/>
        <a:p>
          <a:endParaRPr lang="en-US"/>
        </a:p>
      </dgm:t>
    </dgm:pt>
    <dgm:pt modelId="{89D51754-5075-4D2B-9DF5-55D96426EDED}">
      <dgm:prSet custT="1"/>
      <dgm:spPr/>
      <dgm:t>
        <a:bodyPr/>
        <a:lstStyle/>
        <a:p>
          <a:r>
            <a:rPr lang="en-US" sz="2800" b="1" dirty="0"/>
            <a:t>Baseline 3: 86.32%</a:t>
          </a:r>
          <a:endParaRPr lang="en-US" sz="2800" dirty="0"/>
        </a:p>
      </dgm:t>
    </dgm:pt>
    <dgm:pt modelId="{F69D9840-ACCB-415B-8942-066FAA396651}" type="parTrans" cxnId="{FF22F9A5-22B9-46A2-974C-FB832924D214}">
      <dgm:prSet/>
      <dgm:spPr/>
      <dgm:t>
        <a:bodyPr/>
        <a:lstStyle/>
        <a:p>
          <a:endParaRPr lang="en-US"/>
        </a:p>
      </dgm:t>
    </dgm:pt>
    <dgm:pt modelId="{C890E973-D0E6-435C-B4F7-A3BB40666A99}" type="sibTrans" cxnId="{FF22F9A5-22B9-46A2-974C-FB832924D214}">
      <dgm:prSet/>
      <dgm:spPr/>
      <dgm:t>
        <a:bodyPr/>
        <a:lstStyle/>
        <a:p>
          <a:endParaRPr lang="en-US"/>
        </a:p>
      </dgm:t>
    </dgm:pt>
    <dgm:pt modelId="{8EF5CF46-413E-4710-B7DB-AE8C616495CD}">
      <dgm:prSet/>
      <dgm:spPr/>
      <dgm:t>
        <a:bodyPr/>
        <a:lstStyle/>
        <a:p>
          <a:r>
            <a:rPr lang="en-US" dirty="0"/>
            <a:t>Rule: </a:t>
          </a:r>
          <a:r>
            <a:rPr lang="en-AU" dirty="0"/>
            <a:t>if (Customer Service Calls &gt; 3) &amp; (in_top_15_states == True) ==&gt; churn=1, else churn=0</a:t>
          </a:r>
          <a:endParaRPr lang="en-US" dirty="0"/>
        </a:p>
      </dgm:t>
    </dgm:pt>
    <dgm:pt modelId="{7D77562F-7872-4C4E-9132-0913A7EF2386}" type="parTrans" cxnId="{7D1D036C-8CCC-48E7-84AA-53C95A1FB9EF}">
      <dgm:prSet/>
      <dgm:spPr/>
      <dgm:t>
        <a:bodyPr/>
        <a:lstStyle/>
        <a:p>
          <a:endParaRPr lang="en-US"/>
        </a:p>
      </dgm:t>
    </dgm:pt>
    <dgm:pt modelId="{977DE617-4446-410C-ADAA-C1B21F700732}" type="sibTrans" cxnId="{7D1D036C-8CCC-48E7-84AA-53C95A1FB9EF}">
      <dgm:prSet/>
      <dgm:spPr/>
      <dgm:t>
        <a:bodyPr/>
        <a:lstStyle/>
        <a:p>
          <a:endParaRPr lang="en-US"/>
        </a:p>
      </dgm:t>
    </dgm:pt>
    <dgm:pt modelId="{F6A8E8E0-60CD-A741-8D7E-3B69530688E8}" type="pres">
      <dgm:prSet presAssocID="{BD8FCFC7-A0D6-48E2-90F2-EACE8A5A6291}" presName="vert0" presStyleCnt="0">
        <dgm:presLayoutVars>
          <dgm:dir/>
          <dgm:animOne val="branch"/>
          <dgm:animLvl val="lvl"/>
        </dgm:presLayoutVars>
      </dgm:prSet>
      <dgm:spPr/>
    </dgm:pt>
    <dgm:pt modelId="{0C2C0676-2961-E14D-BFBB-9A7594D560FA}" type="pres">
      <dgm:prSet presAssocID="{2AE0B341-B934-4C88-9E5F-D60CFE5ED18C}" presName="thickLine" presStyleLbl="alignNode1" presStyleIdx="0" presStyleCnt="3"/>
      <dgm:spPr/>
    </dgm:pt>
    <dgm:pt modelId="{E50F27D4-EE9A-8146-AFDE-665F4D86E2F1}" type="pres">
      <dgm:prSet presAssocID="{2AE0B341-B934-4C88-9E5F-D60CFE5ED18C}" presName="horz1" presStyleCnt="0"/>
      <dgm:spPr/>
    </dgm:pt>
    <dgm:pt modelId="{EFA3673F-9D89-EF42-8C3E-0C5E5ACEDAEE}" type="pres">
      <dgm:prSet presAssocID="{2AE0B341-B934-4C88-9E5F-D60CFE5ED18C}" presName="tx1" presStyleLbl="revTx" presStyleIdx="0" presStyleCnt="6" custScaleX="141614"/>
      <dgm:spPr/>
    </dgm:pt>
    <dgm:pt modelId="{0466BF16-B8BC-4944-803A-FF3432EA7517}" type="pres">
      <dgm:prSet presAssocID="{2AE0B341-B934-4C88-9E5F-D60CFE5ED18C}" presName="vert1" presStyleCnt="0"/>
      <dgm:spPr/>
    </dgm:pt>
    <dgm:pt modelId="{AE666F71-9FAC-D743-AF4B-0A11792A2930}" type="pres">
      <dgm:prSet presAssocID="{71515892-1A08-4F86-B469-3E5E2C7E84C7}" presName="vertSpace2a" presStyleCnt="0"/>
      <dgm:spPr/>
    </dgm:pt>
    <dgm:pt modelId="{8A50E4C4-096A-2E46-8BE9-B24F6A608A39}" type="pres">
      <dgm:prSet presAssocID="{71515892-1A08-4F86-B469-3E5E2C7E84C7}" presName="horz2" presStyleCnt="0"/>
      <dgm:spPr/>
    </dgm:pt>
    <dgm:pt modelId="{986E34DD-AA3C-CC47-A695-885EC131B6CB}" type="pres">
      <dgm:prSet presAssocID="{71515892-1A08-4F86-B469-3E5E2C7E84C7}" presName="horzSpace2" presStyleCnt="0"/>
      <dgm:spPr/>
    </dgm:pt>
    <dgm:pt modelId="{2050C926-82DD-B944-9D6A-DA315A05A482}" type="pres">
      <dgm:prSet presAssocID="{71515892-1A08-4F86-B469-3E5E2C7E84C7}" presName="tx2" presStyleLbl="revTx" presStyleIdx="1" presStyleCnt="6"/>
      <dgm:spPr/>
    </dgm:pt>
    <dgm:pt modelId="{FAB87E99-D95C-2142-B949-CBD374A04DEA}" type="pres">
      <dgm:prSet presAssocID="{71515892-1A08-4F86-B469-3E5E2C7E84C7}" presName="vert2" presStyleCnt="0"/>
      <dgm:spPr/>
    </dgm:pt>
    <dgm:pt modelId="{BB96A670-AD51-174F-84B3-9D63EF30B19B}" type="pres">
      <dgm:prSet presAssocID="{71515892-1A08-4F86-B469-3E5E2C7E84C7}" presName="thinLine2b" presStyleLbl="callout" presStyleIdx="0" presStyleCnt="3"/>
      <dgm:spPr/>
    </dgm:pt>
    <dgm:pt modelId="{724DBA53-9602-AA48-96D7-ADBFD2F0D625}" type="pres">
      <dgm:prSet presAssocID="{71515892-1A08-4F86-B469-3E5E2C7E84C7}" presName="vertSpace2b" presStyleCnt="0"/>
      <dgm:spPr/>
    </dgm:pt>
    <dgm:pt modelId="{63B823A3-CECA-D441-B565-4C4BE3A29457}" type="pres">
      <dgm:prSet presAssocID="{F1109F94-060A-46BE-B809-39606772F4E4}" presName="thickLine" presStyleLbl="alignNode1" presStyleIdx="1" presStyleCnt="3"/>
      <dgm:spPr/>
    </dgm:pt>
    <dgm:pt modelId="{95638EF4-7759-5C4B-BC56-C5B9D1C47BDD}" type="pres">
      <dgm:prSet presAssocID="{F1109F94-060A-46BE-B809-39606772F4E4}" presName="horz1" presStyleCnt="0"/>
      <dgm:spPr/>
    </dgm:pt>
    <dgm:pt modelId="{AD6FD951-1FF0-624E-A870-0F034CABC9A5}" type="pres">
      <dgm:prSet presAssocID="{F1109F94-060A-46BE-B809-39606772F4E4}" presName="tx1" presStyleLbl="revTx" presStyleIdx="2" presStyleCnt="6" custScaleX="147800"/>
      <dgm:spPr/>
    </dgm:pt>
    <dgm:pt modelId="{E066635C-45EA-7745-8D0B-D7A740814C64}" type="pres">
      <dgm:prSet presAssocID="{F1109F94-060A-46BE-B809-39606772F4E4}" presName="vert1" presStyleCnt="0"/>
      <dgm:spPr/>
    </dgm:pt>
    <dgm:pt modelId="{6BAC959C-EC9F-9E4D-91B3-1A280A589B82}" type="pres">
      <dgm:prSet presAssocID="{06F6D616-0884-4990-91E5-5DCDEA7FA281}" presName="vertSpace2a" presStyleCnt="0"/>
      <dgm:spPr/>
    </dgm:pt>
    <dgm:pt modelId="{C173E1AE-7F28-C649-920A-948AAD941510}" type="pres">
      <dgm:prSet presAssocID="{06F6D616-0884-4990-91E5-5DCDEA7FA281}" presName="horz2" presStyleCnt="0"/>
      <dgm:spPr/>
    </dgm:pt>
    <dgm:pt modelId="{C65AAF0C-6EB0-2441-AD4B-33B7B1B8180E}" type="pres">
      <dgm:prSet presAssocID="{06F6D616-0884-4990-91E5-5DCDEA7FA281}" presName="horzSpace2" presStyleCnt="0"/>
      <dgm:spPr/>
    </dgm:pt>
    <dgm:pt modelId="{EC295DBB-695B-A44D-9317-5914E928EE2F}" type="pres">
      <dgm:prSet presAssocID="{06F6D616-0884-4990-91E5-5DCDEA7FA281}" presName="tx2" presStyleLbl="revTx" presStyleIdx="3" presStyleCnt="6"/>
      <dgm:spPr/>
    </dgm:pt>
    <dgm:pt modelId="{99DC6E23-E8C1-D94E-8CB4-590D0445A113}" type="pres">
      <dgm:prSet presAssocID="{06F6D616-0884-4990-91E5-5DCDEA7FA281}" presName="vert2" presStyleCnt="0"/>
      <dgm:spPr/>
    </dgm:pt>
    <dgm:pt modelId="{0BF342A8-8580-F046-85C1-2681737EACE3}" type="pres">
      <dgm:prSet presAssocID="{06F6D616-0884-4990-91E5-5DCDEA7FA281}" presName="thinLine2b" presStyleLbl="callout" presStyleIdx="1" presStyleCnt="3"/>
      <dgm:spPr/>
    </dgm:pt>
    <dgm:pt modelId="{FB50EA20-3831-7941-BE1D-0F6FB151C175}" type="pres">
      <dgm:prSet presAssocID="{06F6D616-0884-4990-91E5-5DCDEA7FA281}" presName="vertSpace2b" presStyleCnt="0"/>
      <dgm:spPr/>
    </dgm:pt>
    <dgm:pt modelId="{8CD2B8E8-3D8F-E141-9249-B592717A6683}" type="pres">
      <dgm:prSet presAssocID="{89D51754-5075-4D2B-9DF5-55D96426EDED}" presName="thickLine" presStyleLbl="alignNode1" presStyleIdx="2" presStyleCnt="3"/>
      <dgm:spPr/>
    </dgm:pt>
    <dgm:pt modelId="{6B0DB992-2ED0-6D49-A319-0628BF63E12A}" type="pres">
      <dgm:prSet presAssocID="{89D51754-5075-4D2B-9DF5-55D96426EDED}" presName="horz1" presStyleCnt="0"/>
      <dgm:spPr/>
    </dgm:pt>
    <dgm:pt modelId="{FDD61838-51DB-4046-ACE0-DDFEE8328109}" type="pres">
      <dgm:prSet presAssocID="{89D51754-5075-4D2B-9DF5-55D96426EDED}" presName="tx1" presStyleLbl="revTx" presStyleIdx="4" presStyleCnt="6" custScaleX="147436"/>
      <dgm:spPr/>
    </dgm:pt>
    <dgm:pt modelId="{D79622B6-2E7C-4745-A78F-0159A7A44667}" type="pres">
      <dgm:prSet presAssocID="{89D51754-5075-4D2B-9DF5-55D96426EDED}" presName="vert1" presStyleCnt="0"/>
      <dgm:spPr/>
    </dgm:pt>
    <dgm:pt modelId="{D090213B-A646-864F-935A-97060CB4AD1A}" type="pres">
      <dgm:prSet presAssocID="{8EF5CF46-413E-4710-B7DB-AE8C616495CD}" presName="vertSpace2a" presStyleCnt="0"/>
      <dgm:spPr/>
    </dgm:pt>
    <dgm:pt modelId="{E1DD41E4-5973-5348-9552-72DF8D1EE65E}" type="pres">
      <dgm:prSet presAssocID="{8EF5CF46-413E-4710-B7DB-AE8C616495CD}" presName="horz2" presStyleCnt="0"/>
      <dgm:spPr/>
    </dgm:pt>
    <dgm:pt modelId="{22E11E85-D244-3948-8E7D-8E2C7483FA2B}" type="pres">
      <dgm:prSet presAssocID="{8EF5CF46-413E-4710-B7DB-AE8C616495CD}" presName="horzSpace2" presStyleCnt="0"/>
      <dgm:spPr/>
    </dgm:pt>
    <dgm:pt modelId="{442D8164-B577-BA43-9A43-EC1C50282BA4}" type="pres">
      <dgm:prSet presAssocID="{8EF5CF46-413E-4710-B7DB-AE8C616495CD}" presName="tx2" presStyleLbl="revTx" presStyleIdx="5" presStyleCnt="6"/>
      <dgm:spPr/>
    </dgm:pt>
    <dgm:pt modelId="{891A930A-F189-EF4A-9E31-01E640334458}" type="pres">
      <dgm:prSet presAssocID="{8EF5CF46-413E-4710-B7DB-AE8C616495CD}" presName="vert2" presStyleCnt="0"/>
      <dgm:spPr/>
    </dgm:pt>
    <dgm:pt modelId="{530DE4A8-53A7-9040-898A-6C02D1C1E124}" type="pres">
      <dgm:prSet presAssocID="{8EF5CF46-413E-4710-B7DB-AE8C616495CD}" presName="thinLine2b" presStyleLbl="callout" presStyleIdx="2" presStyleCnt="3"/>
      <dgm:spPr/>
    </dgm:pt>
    <dgm:pt modelId="{8F4750FF-121F-6547-9A16-46436EF9BABE}" type="pres">
      <dgm:prSet presAssocID="{8EF5CF46-413E-4710-B7DB-AE8C616495CD}" presName="vertSpace2b" presStyleCnt="0"/>
      <dgm:spPr/>
    </dgm:pt>
  </dgm:ptLst>
  <dgm:cxnLst>
    <dgm:cxn modelId="{AE990101-B13B-134D-B85B-0720631C6ECC}" type="presOf" srcId="{71515892-1A08-4F86-B469-3E5E2C7E84C7}" destId="{2050C926-82DD-B944-9D6A-DA315A05A482}" srcOrd="0" destOrd="0" presId="urn:microsoft.com/office/officeart/2008/layout/LinedList"/>
    <dgm:cxn modelId="{79FC8827-BCF4-B94E-BC10-18E44F2EFC1A}" type="presOf" srcId="{8EF5CF46-413E-4710-B7DB-AE8C616495CD}" destId="{442D8164-B577-BA43-9A43-EC1C50282BA4}" srcOrd="0" destOrd="0" presId="urn:microsoft.com/office/officeart/2008/layout/LinedList"/>
    <dgm:cxn modelId="{D7C09442-F689-4AAD-9C1B-4BFEEE4C3005}" srcId="{BD8FCFC7-A0D6-48E2-90F2-EACE8A5A6291}" destId="{F1109F94-060A-46BE-B809-39606772F4E4}" srcOrd="1" destOrd="0" parTransId="{D6CB70DC-54FD-4E27-9021-7226FFF938B6}" sibTransId="{5959527D-46F3-48C5-B574-EAF6E52E3514}"/>
    <dgm:cxn modelId="{0E4EBF48-7709-48D7-B06C-281267B766F9}" srcId="{BD8FCFC7-A0D6-48E2-90F2-EACE8A5A6291}" destId="{2AE0B341-B934-4C88-9E5F-D60CFE5ED18C}" srcOrd="0" destOrd="0" parTransId="{DEC48CC9-75EB-4513-BBF9-483F6AE11E28}" sibTransId="{281D7AB5-A4FF-4B8B-B5DF-BCDBA0F94CF7}"/>
    <dgm:cxn modelId="{D0566959-E41F-5741-8432-4C9AC7051809}" type="presOf" srcId="{2AE0B341-B934-4C88-9E5F-D60CFE5ED18C}" destId="{EFA3673F-9D89-EF42-8C3E-0C5E5ACEDAEE}" srcOrd="0" destOrd="0" presId="urn:microsoft.com/office/officeart/2008/layout/LinedList"/>
    <dgm:cxn modelId="{7BC86365-A875-7D48-ADD0-AA7A015B1787}" type="presOf" srcId="{06F6D616-0884-4990-91E5-5DCDEA7FA281}" destId="{EC295DBB-695B-A44D-9317-5914E928EE2F}" srcOrd="0" destOrd="0" presId="urn:microsoft.com/office/officeart/2008/layout/LinedList"/>
    <dgm:cxn modelId="{7D1D036C-8CCC-48E7-84AA-53C95A1FB9EF}" srcId="{89D51754-5075-4D2B-9DF5-55D96426EDED}" destId="{8EF5CF46-413E-4710-B7DB-AE8C616495CD}" srcOrd="0" destOrd="0" parTransId="{7D77562F-7872-4C4E-9132-0913A7EF2386}" sibTransId="{977DE617-4446-410C-ADAA-C1B21F700732}"/>
    <dgm:cxn modelId="{81488D84-EA4D-4B53-BC06-F326E89E5D62}" srcId="{F1109F94-060A-46BE-B809-39606772F4E4}" destId="{06F6D616-0884-4990-91E5-5DCDEA7FA281}" srcOrd="0" destOrd="0" parTransId="{20F2A8BF-5E99-48D0-978A-6CA8280947F0}" sibTransId="{3010B740-4194-4467-BF04-F73993D3F44E}"/>
    <dgm:cxn modelId="{366AD39E-D582-274A-A58C-C91FDB9E6EE6}" type="presOf" srcId="{F1109F94-060A-46BE-B809-39606772F4E4}" destId="{AD6FD951-1FF0-624E-A870-0F034CABC9A5}" srcOrd="0" destOrd="0" presId="urn:microsoft.com/office/officeart/2008/layout/LinedList"/>
    <dgm:cxn modelId="{799543A1-3DF4-924F-9129-1E343F995FAE}" type="presOf" srcId="{BD8FCFC7-A0D6-48E2-90F2-EACE8A5A6291}" destId="{F6A8E8E0-60CD-A741-8D7E-3B69530688E8}" srcOrd="0" destOrd="0" presId="urn:microsoft.com/office/officeart/2008/layout/LinedList"/>
    <dgm:cxn modelId="{FF22F9A5-22B9-46A2-974C-FB832924D214}" srcId="{BD8FCFC7-A0D6-48E2-90F2-EACE8A5A6291}" destId="{89D51754-5075-4D2B-9DF5-55D96426EDED}" srcOrd="2" destOrd="0" parTransId="{F69D9840-ACCB-415B-8942-066FAA396651}" sibTransId="{C890E973-D0E6-435C-B4F7-A3BB40666A99}"/>
    <dgm:cxn modelId="{64F614B1-B08C-144F-B8A2-17AA36BA1C18}" type="presOf" srcId="{89D51754-5075-4D2B-9DF5-55D96426EDED}" destId="{FDD61838-51DB-4046-ACE0-DDFEE8328109}" srcOrd="0" destOrd="0" presId="urn:microsoft.com/office/officeart/2008/layout/LinedList"/>
    <dgm:cxn modelId="{54CA33CF-CF2A-4253-AC7A-9AA56B506E90}" srcId="{2AE0B341-B934-4C88-9E5F-D60CFE5ED18C}" destId="{71515892-1A08-4F86-B469-3E5E2C7E84C7}" srcOrd="0" destOrd="0" parTransId="{C70AC827-81C1-4350-9EC0-B6B30D828DD0}" sibTransId="{906BEEF8-DE4C-42C4-8941-2FFB144E2538}"/>
    <dgm:cxn modelId="{E682FB78-08C5-934C-9C1B-996AB07CBC20}" type="presParOf" srcId="{F6A8E8E0-60CD-A741-8D7E-3B69530688E8}" destId="{0C2C0676-2961-E14D-BFBB-9A7594D560FA}" srcOrd="0" destOrd="0" presId="urn:microsoft.com/office/officeart/2008/layout/LinedList"/>
    <dgm:cxn modelId="{B430E1AC-E4AE-A14D-AE88-8D87C79BF36A}" type="presParOf" srcId="{F6A8E8E0-60CD-A741-8D7E-3B69530688E8}" destId="{E50F27D4-EE9A-8146-AFDE-665F4D86E2F1}" srcOrd="1" destOrd="0" presId="urn:microsoft.com/office/officeart/2008/layout/LinedList"/>
    <dgm:cxn modelId="{5F2B1CF5-CC69-9440-B447-3988EC38E9B7}" type="presParOf" srcId="{E50F27D4-EE9A-8146-AFDE-665F4D86E2F1}" destId="{EFA3673F-9D89-EF42-8C3E-0C5E5ACEDAEE}" srcOrd="0" destOrd="0" presId="urn:microsoft.com/office/officeart/2008/layout/LinedList"/>
    <dgm:cxn modelId="{27DFAB25-8D8A-F741-B4E0-1322A2BC2DC1}" type="presParOf" srcId="{E50F27D4-EE9A-8146-AFDE-665F4D86E2F1}" destId="{0466BF16-B8BC-4944-803A-FF3432EA7517}" srcOrd="1" destOrd="0" presId="urn:microsoft.com/office/officeart/2008/layout/LinedList"/>
    <dgm:cxn modelId="{2027C1D3-D298-E14E-BA84-0EA3B084EC00}" type="presParOf" srcId="{0466BF16-B8BC-4944-803A-FF3432EA7517}" destId="{AE666F71-9FAC-D743-AF4B-0A11792A2930}" srcOrd="0" destOrd="0" presId="urn:microsoft.com/office/officeart/2008/layout/LinedList"/>
    <dgm:cxn modelId="{98FC7C97-F560-244F-9EB4-9BD405725164}" type="presParOf" srcId="{0466BF16-B8BC-4944-803A-FF3432EA7517}" destId="{8A50E4C4-096A-2E46-8BE9-B24F6A608A39}" srcOrd="1" destOrd="0" presId="urn:microsoft.com/office/officeart/2008/layout/LinedList"/>
    <dgm:cxn modelId="{6B3C2B1D-1C7D-3A4D-88AC-4A0ECA638A2A}" type="presParOf" srcId="{8A50E4C4-096A-2E46-8BE9-B24F6A608A39}" destId="{986E34DD-AA3C-CC47-A695-885EC131B6CB}" srcOrd="0" destOrd="0" presId="urn:microsoft.com/office/officeart/2008/layout/LinedList"/>
    <dgm:cxn modelId="{2F83DBC9-4D47-8C47-A733-107F0062CEEE}" type="presParOf" srcId="{8A50E4C4-096A-2E46-8BE9-B24F6A608A39}" destId="{2050C926-82DD-B944-9D6A-DA315A05A482}" srcOrd="1" destOrd="0" presId="urn:microsoft.com/office/officeart/2008/layout/LinedList"/>
    <dgm:cxn modelId="{D9BB49DC-4AA7-6D48-93FF-FD6EF3D848A6}" type="presParOf" srcId="{8A50E4C4-096A-2E46-8BE9-B24F6A608A39}" destId="{FAB87E99-D95C-2142-B949-CBD374A04DEA}" srcOrd="2" destOrd="0" presId="urn:microsoft.com/office/officeart/2008/layout/LinedList"/>
    <dgm:cxn modelId="{C1CAF6D3-AEAB-FE43-A671-2B0FF7A62E0D}" type="presParOf" srcId="{0466BF16-B8BC-4944-803A-FF3432EA7517}" destId="{BB96A670-AD51-174F-84B3-9D63EF30B19B}" srcOrd="2" destOrd="0" presId="urn:microsoft.com/office/officeart/2008/layout/LinedList"/>
    <dgm:cxn modelId="{21DCFFE6-A5AD-2F4C-A4BB-54AE0C10F1A5}" type="presParOf" srcId="{0466BF16-B8BC-4944-803A-FF3432EA7517}" destId="{724DBA53-9602-AA48-96D7-ADBFD2F0D625}" srcOrd="3" destOrd="0" presId="urn:microsoft.com/office/officeart/2008/layout/LinedList"/>
    <dgm:cxn modelId="{F5E07D69-60B4-4A4C-A170-0AA155774B9E}" type="presParOf" srcId="{F6A8E8E0-60CD-A741-8D7E-3B69530688E8}" destId="{63B823A3-CECA-D441-B565-4C4BE3A29457}" srcOrd="2" destOrd="0" presId="urn:microsoft.com/office/officeart/2008/layout/LinedList"/>
    <dgm:cxn modelId="{16FDE2BF-91A6-1B4C-82A7-94F678F4601F}" type="presParOf" srcId="{F6A8E8E0-60CD-A741-8D7E-3B69530688E8}" destId="{95638EF4-7759-5C4B-BC56-C5B9D1C47BDD}" srcOrd="3" destOrd="0" presId="urn:microsoft.com/office/officeart/2008/layout/LinedList"/>
    <dgm:cxn modelId="{3CD5A787-A637-404B-9E35-0EDEC6B93292}" type="presParOf" srcId="{95638EF4-7759-5C4B-BC56-C5B9D1C47BDD}" destId="{AD6FD951-1FF0-624E-A870-0F034CABC9A5}" srcOrd="0" destOrd="0" presId="urn:microsoft.com/office/officeart/2008/layout/LinedList"/>
    <dgm:cxn modelId="{08AC0256-9F95-FD4B-87E9-44400486C415}" type="presParOf" srcId="{95638EF4-7759-5C4B-BC56-C5B9D1C47BDD}" destId="{E066635C-45EA-7745-8D0B-D7A740814C64}" srcOrd="1" destOrd="0" presId="urn:microsoft.com/office/officeart/2008/layout/LinedList"/>
    <dgm:cxn modelId="{686D8240-9CE8-F548-BCA1-97545FA56573}" type="presParOf" srcId="{E066635C-45EA-7745-8D0B-D7A740814C64}" destId="{6BAC959C-EC9F-9E4D-91B3-1A280A589B82}" srcOrd="0" destOrd="0" presId="urn:microsoft.com/office/officeart/2008/layout/LinedList"/>
    <dgm:cxn modelId="{0F146488-EDFD-7447-8D09-257606BD09F6}" type="presParOf" srcId="{E066635C-45EA-7745-8D0B-D7A740814C64}" destId="{C173E1AE-7F28-C649-920A-948AAD941510}" srcOrd="1" destOrd="0" presId="urn:microsoft.com/office/officeart/2008/layout/LinedList"/>
    <dgm:cxn modelId="{8C532D2C-342F-7040-BE4F-EC8D0651C45F}" type="presParOf" srcId="{C173E1AE-7F28-C649-920A-948AAD941510}" destId="{C65AAF0C-6EB0-2441-AD4B-33B7B1B8180E}" srcOrd="0" destOrd="0" presId="urn:microsoft.com/office/officeart/2008/layout/LinedList"/>
    <dgm:cxn modelId="{D0F86EF3-1D9A-1A4F-B547-7460749E67EB}" type="presParOf" srcId="{C173E1AE-7F28-C649-920A-948AAD941510}" destId="{EC295DBB-695B-A44D-9317-5914E928EE2F}" srcOrd="1" destOrd="0" presId="urn:microsoft.com/office/officeart/2008/layout/LinedList"/>
    <dgm:cxn modelId="{2A78A6A5-0B03-5743-A568-2EE166139507}" type="presParOf" srcId="{C173E1AE-7F28-C649-920A-948AAD941510}" destId="{99DC6E23-E8C1-D94E-8CB4-590D0445A113}" srcOrd="2" destOrd="0" presId="urn:microsoft.com/office/officeart/2008/layout/LinedList"/>
    <dgm:cxn modelId="{99F70B77-BC49-B54C-9ED2-9484C703F5FC}" type="presParOf" srcId="{E066635C-45EA-7745-8D0B-D7A740814C64}" destId="{0BF342A8-8580-F046-85C1-2681737EACE3}" srcOrd="2" destOrd="0" presId="urn:microsoft.com/office/officeart/2008/layout/LinedList"/>
    <dgm:cxn modelId="{CB45A740-98D8-6049-821D-A750D85EC95D}" type="presParOf" srcId="{E066635C-45EA-7745-8D0B-D7A740814C64}" destId="{FB50EA20-3831-7941-BE1D-0F6FB151C175}" srcOrd="3" destOrd="0" presId="urn:microsoft.com/office/officeart/2008/layout/LinedList"/>
    <dgm:cxn modelId="{66C5CC65-189C-614F-9B52-440A621668A3}" type="presParOf" srcId="{F6A8E8E0-60CD-A741-8D7E-3B69530688E8}" destId="{8CD2B8E8-3D8F-E141-9249-B592717A6683}" srcOrd="4" destOrd="0" presId="urn:microsoft.com/office/officeart/2008/layout/LinedList"/>
    <dgm:cxn modelId="{DA8312C6-C5EE-3948-BCD8-157A6E650009}" type="presParOf" srcId="{F6A8E8E0-60CD-A741-8D7E-3B69530688E8}" destId="{6B0DB992-2ED0-6D49-A319-0628BF63E12A}" srcOrd="5" destOrd="0" presId="urn:microsoft.com/office/officeart/2008/layout/LinedList"/>
    <dgm:cxn modelId="{E8C2C077-EFA1-114B-A230-B50DF49CE9A9}" type="presParOf" srcId="{6B0DB992-2ED0-6D49-A319-0628BF63E12A}" destId="{FDD61838-51DB-4046-ACE0-DDFEE8328109}" srcOrd="0" destOrd="0" presId="urn:microsoft.com/office/officeart/2008/layout/LinedList"/>
    <dgm:cxn modelId="{E0E33874-3AF8-0243-A54C-36C2267F81CD}" type="presParOf" srcId="{6B0DB992-2ED0-6D49-A319-0628BF63E12A}" destId="{D79622B6-2E7C-4745-A78F-0159A7A44667}" srcOrd="1" destOrd="0" presId="urn:microsoft.com/office/officeart/2008/layout/LinedList"/>
    <dgm:cxn modelId="{5094A2E7-6B11-CD40-B853-47167CA00C5A}" type="presParOf" srcId="{D79622B6-2E7C-4745-A78F-0159A7A44667}" destId="{D090213B-A646-864F-935A-97060CB4AD1A}" srcOrd="0" destOrd="0" presId="urn:microsoft.com/office/officeart/2008/layout/LinedList"/>
    <dgm:cxn modelId="{CAE784D8-8EB4-7646-9DAB-09A97AAE8F62}" type="presParOf" srcId="{D79622B6-2E7C-4745-A78F-0159A7A44667}" destId="{E1DD41E4-5973-5348-9552-72DF8D1EE65E}" srcOrd="1" destOrd="0" presId="urn:microsoft.com/office/officeart/2008/layout/LinedList"/>
    <dgm:cxn modelId="{255384BF-6D88-DD4F-9CA4-C6F2D859FD64}" type="presParOf" srcId="{E1DD41E4-5973-5348-9552-72DF8D1EE65E}" destId="{22E11E85-D244-3948-8E7D-8E2C7483FA2B}" srcOrd="0" destOrd="0" presId="urn:microsoft.com/office/officeart/2008/layout/LinedList"/>
    <dgm:cxn modelId="{7052E999-0410-0E42-ABFF-C506BF212D29}" type="presParOf" srcId="{E1DD41E4-5973-5348-9552-72DF8D1EE65E}" destId="{442D8164-B577-BA43-9A43-EC1C50282BA4}" srcOrd="1" destOrd="0" presId="urn:microsoft.com/office/officeart/2008/layout/LinedList"/>
    <dgm:cxn modelId="{A64992C2-0310-DB4D-B359-E21BF2040A35}" type="presParOf" srcId="{E1DD41E4-5973-5348-9552-72DF8D1EE65E}" destId="{891A930A-F189-EF4A-9E31-01E640334458}" srcOrd="2" destOrd="0" presId="urn:microsoft.com/office/officeart/2008/layout/LinedList"/>
    <dgm:cxn modelId="{3FA31757-D2F4-C043-9323-4256260BDF3E}" type="presParOf" srcId="{D79622B6-2E7C-4745-A78F-0159A7A44667}" destId="{530DE4A8-53A7-9040-898A-6C02D1C1E124}" srcOrd="2" destOrd="0" presId="urn:microsoft.com/office/officeart/2008/layout/LinedList"/>
    <dgm:cxn modelId="{4B81E7C0-5E39-2140-AC9E-21AE938ACB99}" type="presParOf" srcId="{D79622B6-2E7C-4745-A78F-0159A7A44667}" destId="{8F4750FF-121F-6547-9A16-46436EF9BABE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82A43E-5F4B-495B-BDF8-A75E5A483D7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2C3B83-D4EF-4CA2-9824-FD8F4E4744A8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61D745B8-594D-43D5-89F9-D6906306ED60}" type="parTrans" cxnId="{886061E5-E426-46D6-93B2-51C02C1D4360}">
      <dgm:prSet/>
      <dgm:spPr/>
      <dgm:t>
        <a:bodyPr/>
        <a:lstStyle/>
        <a:p>
          <a:endParaRPr lang="en-US"/>
        </a:p>
      </dgm:t>
    </dgm:pt>
    <dgm:pt modelId="{B747BC1A-51F9-4060-A6C5-A81216063C4D}" type="sibTrans" cxnId="{886061E5-E426-46D6-93B2-51C02C1D4360}">
      <dgm:prSet/>
      <dgm:spPr/>
      <dgm:t>
        <a:bodyPr/>
        <a:lstStyle/>
        <a:p>
          <a:endParaRPr lang="en-US"/>
        </a:p>
      </dgm:t>
    </dgm:pt>
    <dgm:pt modelId="{999B96BA-BDE6-4F75-8865-EEE2180890BE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FF50C22B-8C51-415A-A98A-D4A229EDF2FA}" type="parTrans" cxnId="{2F097FEC-94A5-45B3-B951-3E72F4714A28}">
      <dgm:prSet/>
      <dgm:spPr/>
      <dgm:t>
        <a:bodyPr/>
        <a:lstStyle/>
        <a:p>
          <a:endParaRPr lang="en-US"/>
        </a:p>
      </dgm:t>
    </dgm:pt>
    <dgm:pt modelId="{74611E3F-C21C-4B7B-BBBC-D2B21B40A344}" type="sibTrans" cxnId="{2F097FEC-94A5-45B3-B951-3E72F4714A28}">
      <dgm:prSet/>
      <dgm:spPr/>
      <dgm:t>
        <a:bodyPr/>
        <a:lstStyle/>
        <a:p>
          <a:endParaRPr lang="en-US"/>
        </a:p>
      </dgm:t>
    </dgm:pt>
    <dgm:pt modelId="{2CD68D44-042F-438D-B0A8-91314DA6C2A2}">
      <dgm:prSet/>
      <dgm:spPr/>
      <dgm:t>
        <a:bodyPr/>
        <a:lstStyle/>
        <a:p>
          <a:r>
            <a:rPr lang="en-US" dirty="0"/>
            <a:t>Gradient Boosting</a:t>
          </a:r>
        </a:p>
      </dgm:t>
    </dgm:pt>
    <dgm:pt modelId="{546F4132-0DF8-4459-9B9B-728496DD12D2}" type="parTrans" cxnId="{D2A6C183-B5FD-42C3-B23B-5E18FAC7CEE0}">
      <dgm:prSet/>
      <dgm:spPr/>
      <dgm:t>
        <a:bodyPr/>
        <a:lstStyle/>
        <a:p>
          <a:endParaRPr lang="en-US"/>
        </a:p>
      </dgm:t>
    </dgm:pt>
    <dgm:pt modelId="{3844E95B-0553-4893-8AAF-9134E793F1B1}" type="sibTrans" cxnId="{D2A6C183-B5FD-42C3-B23B-5E18FAC7CEE0}">
      <dgm:prSet/>
      <dgm:spPr/>
      <dgm:t>
        <a:bodyPr/>
        <a:lstStyle/>
        <a:p>
          <a:endParaRPr lang="en-US"/>
        </a:p>
      </dgm:t>
    </dgm:pt>
    <dgm:pt modelId="{2EEFDF8F-6669-4947-AF42-49D8F9DBBDAB}" type="pres">
      <dgm:prSet presAssocID="{7782A43E-5F4B-495B-BDF8-A75E5A483D77}" presName="root" presStyleCnt="0">
        <dgm:presLayoutVars>
          <dgm:dir/>
          <dgm:resizeHandles val="exact"/>
        </dgm:presLayoutVars>
      </dgm:prSet>
      <dgm:spPr/>
    </dgm:pt>
    <dgm:pt modelId="{FA974BCE-9FEF-4442-AE8E-A69289A7A2E2}" type="pres">
      <dgm:prSet presAssocID="{7B2C3B83-D4EF-4CA2-9824-FD8F4E4744A8}" presName="compNode" presStyleCnt="0"/>
      <dgm:spPr/>
    </dgm:pt>
    <dgm:pt modelId="{DD3C4F05-9B97-40C4-831E-24550E589922}" type="pres">
      <dgm:prSet presAssocID="{7B2C3B83-D4EF-4CA2-9824-FD8F4E4744A8}" presName="bgRect" presStyleLbl="bgShp" presStyleIdx="0" presStyleCnt="3"/>
      <dgm:spPr/>
    </dgm:pt>
    <dgm:pt modelId="{5E54BE3D-A4B7-472E-A51F-B0B8B05FC378}" type="pres">
      <dgm:prSet presAssocID="{7B2C3B83-D4EF-4CA2-9824-FD8F4E4744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9E6630B-2300-4CAE-9928-A8313D6E4D52}" type="pres">
      <dgm:prSet presAssocID="{7B2C3B83-D4EF-4CA2-9824-FD8F4E4744A8}" presName="spaceRect" presStyleCnt="0"/>
      <dgm:spPr/>
    </dgm:pt>
    <dgm:pt modelId="{0E72C8B3-417E-4B96-A03C-A71BE1D58759}" type="pres">
      <dgm:prSet presAssocID="{7B2C3B83-D4EF-4CA2-9824-FD8F4E4744A8}" presName="parTx" presStyleLbl="revTx" presStyleIdx="0" presStyleCnt="3">
        <dgm:presLayoutVars>
          <dgm:chMax val="0"/>
          <dgm:chPref val="0"/>
        </dgm:presLayoutVars>
      </dgm:prSet>
      <dgm:spPr/>
    </dgm:pt>
    <dgm:pt modelId="{A907CBB5-E79A-4DF5-80A7-AE4062DD56BF}" type="pres">
      <dgm:prSet presAssocID="{B747BC1A-51F9-4060-A6C5-A81216063C4D}" presName="sibTrans" presStyleCnt="0"/>
      <dgm:spPr/>
    </dgm:pt>
    <dgm:pt modelId="{7070475C-7CA9-4F97-A8CF-97341F7C921C}" type="pres">
      <dgm:prSet presAssocID="{999B96BA-BDE6-4F75-8865-EEE2180890BE}" presName="compNode" presStyleCnt="0"/>
      <dgm:spPr/>
    </dgm:pt>
    <dgm:pt modelId="{6781FE7C-195D-4478-9485-88B5F4E707B3}" type="pres">
      <dgm:prSet presAssocID="{999B96BA-BDE6-4F75-8865-EEE2180890BE}" presName="bgRect" presStyleLbl="bgShp" presStyleIdx="1" presStyleCnt="3"/>
      <dgm:spPr/>
    </dgm:pt>
    <dgm:pt modelId="{C0D59E9E-94A4-4A2A-9E58-FF91BB61307E}" type="pres">
      <dgm:prSet presAssocID="{999B96BA-BDE6-4F75-8865-EEE2180890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8993C7C4-4701-4622-9E90-E1BB542D382A}" type="pres">
      <dgm:prSet presAssocID="{999B96BA-BDE6-4F75-8865-EEE2180890BE}" presName="spaceRect" presStyleCnt="0"/>
      <dgm:spPr/>
    </dgm:pt>
    <dgm:pt modelId="{E3B61D33-C034-4754-915F-F7974601DEE2}" type="pres">
      <dgm:prSet presAssocID="{999B96BA-BDE6-4F75-8865-EEE2180890BE}" presName="parTx" presStyleLbl="revTx" presStyleIdx="1" presStyleCnt="3">
        <dgm:presLayoutVars>
          <dgm:chMax val="0"/>
          <dgm:chPref val="0"/>
        </dgm:presLayoutVars>
      </dgm:prSet>
      <dgm:spPr/>
    </dgm:pt>
    <dgm:pt modelId="{509FBDA7-699A-4629-A96B-BD8842B7DFDB}" type="pres">
      <dgm:prSet presAssocID="{74611E3F-C21C-4B7B-BBBC-D2B21B40A344}" presName="sibTrans" presStyleCnt="0"/>
      <dgm:spPr/>
    </dgm:pt>
    <dgm:pt modelId="{81CED2A5-8458-43DA-985B-0B4E88AA17C3}" type="pres">
      <dgm:prSet presAssocID="{2CD68D44-042F-438D-B0A8-91314DA6C2A2}" presName="compNode" presStyleCnt="0"/>
      <dgm:spPr/>
    </dgm:pt>
    <dgm:pt modelId="{4AEDD086-4DBA-4215-A58B-1127F7F6BCFF}" type="pres">
      <dgm:prSet presAssocID="{2CD68D44-042F-438D-B0A8-91314DA6C2A2}" presName="bgRect" presStyleLbl="bgShp" presStyleIdx="2" presStyleCnt="3"/>
      <dgm:spPr/>
    </dgm:pt>
    <dgm:pt modelId="{C46A8ADE-9F27-40B2-BA1F-5444FF2D98E1}" type="pres">
      <dgm:prSet presAssocID="{2CD68D44-042F-438D-B0A8-91314DA6C2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0A83DAB1-D16A-40E8-85FA-F723045039CD}" type="pres">
      <dgm:prSet presAssocID="{2CD68D44-042F-438D-B0A8-91314DA6C2A2}" presName="spaceRect" presStyleCnt="0"/>
      <dgm:spPr/>
    </dgm:pt>
    <dgm:pt modelId="{68839520-77A1-4F27-8EE3-F8EFF04E579F}" type="pres">
      <dgm:prSet presAssocID="{2CD68D44-042F-438D-B0A8-91314DA6C2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602362C-4A0B-493E-A4F2-6957B73A5148}" type="presOf" srcId="{7782A43E-5F4B-495B-BDF8-A75E5A483D77}" destId="{2EEFDF8F-6669-4947-AF42-49D8F9DBBDAB}" srcOrd="0" destOrd="0" presId="urn:microsoft.com/office/officeart/2018/2/layout/IconVerticalSolidList"/>
    <dgm:cxn modelId="{4E8B9C78-5381-411F-9D7B-E956FD5597B8}" type="presOf" srcId="{2CD68D44-042F-438D-B0A8-91314DA6C2A2}" destId="{68839520-77A1-4F27-8EE3-F8EFF04E579F}" srcOrd="0" destOrd="0" presId="urn:microsoft.com/office/officeart/2018/2/layout/IconVerticalSolidList"/>
    <dgm:cxn modelId="{D2A6C183-B5FD-42C3-B23B-5E18FAC7CEE0}" srcId="{7782A43E-5F4B-495B-BDF8-A75E5A483D77}" destId="{2CD68D44-042F-438D-B0A8-91314DA6C2A2}" srcOrd="2" destOrd="0" parTransId="{546F4132-0DF8-4459-9B9B-728496DD12D2}" sibTransId="{3844E95B-0553-4893-8AAF-9134E793F1B1}"/>
    <dgm:cxn modelId="{4F936B8D-A506-40EB-AEE7-ADEB428DC93B}" type="presOf" srcId="{7B2C3B83-D4EF-4CA2-9824-FD8F4E4744A8}" destId="{0E72C8B3-417E-4B96-A03C-A71BE1D58759}" srcOrd="0" destOrd="0" presId="urn:microsoft.com/office/officeart/2018/2/layout/IconVerticalSolidList"/>
    <dgm:cxn modelId="{4C5F87BB-AADD-4F9E-A4C3-D06D73ED146A}" type="presOf" srcId="{999B96BA-BDE6-4F75-8865-EEE2180890BE}" destId="{E3B61D33-C034-4754-915F-F7974601DEE2}" srcOrd="0" destOrd="0" presId="urn:microsoft.com/office/officeart/2018/2/layout/IconVerticalSolidList"/>
    <dgm:cxn modelId="{886061E5-E426-46D6-93B2-51C02C1D4360}" srcId="{7782A43E-5F4B-495B-BDF8-A75E5A483D77}" destId="{7B2C3B83-D4EF-4CA2-9824-FD8F4E4744A8}" srcOrd="0" destOrd="0" parTransId="{61D745B8-594D-43D5-89F9-D6906306ED60}" sibTransId="{B747BC1A-51F9-4060-A6C5-A81216063C4D}"/>
    <dgm:cxn modelId="{2F097FEC-94A5-45B3-B951-3E72F4714A28}" srcId="{7782A43E-5F4B-495B-BDF8-A75E5A483D77}" destId="{999B96BA-BDE6-4F75-8865-EEE2180890BE}" srcOrd="1" destOrd="0" parTransId="{FF50C22B-8C51-415A-A98A-D4A229EDF2FA}" sibTransId="{74611E3F-C21C-4B7B-BBBC-D2B21B40A344}"/>
    <dgm:cxn modelId="{A0B2D290-1534-4546-8CE7-DE31C9D5206F}" type="presParOf" srcId="{2EEFDF8F-6669-4947-AF42-49D8F9DBBDAB}" destId="{FA974BCE-9FEF-4442-AE8E-A69289A7A2E2}" srcOrd="0" destOrd="0" presId="urn:microsoft.com/office/officeart/2018/2/layout/IconVerticalSolidList"/>
    <dgm:cxn modelId="{E20470E3-77F3-4487-9836-FED112B5A41D}" type="presParOf" srcId="{FA974BCE-9FEF-4442-AE8E-A69289A7A2E2}" destId="{DD3C4F05-9B97-40C4-831E-24550E589922}" srcOrd="0" destOrd="0" presId="urn:microsoft.com/office/officeart/2018/2/layout/IconVerticalSolidList"/>
    <dgm:cxn modelId="{600815C1-C636-493C-8037-919FCDCDD6E9}" type="presParOf" srcId="{FA974BCE-9FEF-4442-AE8E-A69289A7A2E2}" destId="{5E54BE3D-A4B7-472E-A51F-B0B8B05FC378}" srcOrd="1" destOrd="0" presId="urn:microsoft.com/office/officeart/2018/2/layout/IconVerticalSolidList"/>
    <dgm:cxn modelId="{1279FEB0-B4A3-4523-8B68-0C86C5D2A729}" type="presParOf" srcId="{FA974BCE-9FEF-4442-AE8E-A69289A7A2E2}" destId="{29E6630B-2300-4CAE-9928-A8313D6E4D52}" srcOrd="2" destOrd="0" presId="urn:microsoft.com/office/officeart/2018/2/layout/IconVerticalSolidList"/>
    <dgm:cxn modelId="{2FE63667-616A-4674-90FA-3FD68F42C210}" type="presParOf" srcId="{FA974BCE-9FEF-4442-AE8E-A69289A7A2E2}" destId="{0E72C8B3-417E-4B96-A03C-A71BE1D58759}" srcOrd="3" destOrd="0" presId="urn:microsoft.com/office/officeart/2018/2/layout/IconVerticalSolidList"/>
    <dgm:cxn modelId="{6F0D9CF1-3174-4F89-A19A-E74F93F4124D}" type="presParOf" srcId="{2EEFDF8F-6669-4947-AF42-49D8F9DBBDAB}" destId="{A907CBB5-E79A-4DF5-80A7-AE4062DD56BF}" srcOrd="1" destOrd="0" presId="urn:microsoft.com/office/officeart/2018/2/layout/IconVerticalSolidList"/>
    <dgm:cxn modelId="{691F95F9-5ADB-48FF-B76C-EB7F27D56B5C}" type="presParOf" srcId="{2EEFDF8F-6669-4947-AF42-49D8F9DBBDAB}" destId="{7070475C-7CA9-4F97-A8CF-97341F7C921C}" srcOrd="2" destOrd="0" presId="urn:microsoft.com/office/officeart/2018/2/layout/IconVerticalSolidList"/>
    <dgm:cxn modelId="{9AED3561-39B7-4056-A713-E0B5E35D377C}" type="presParOf" srcId="{7070475C-7CA9-4F97-A8CF-97341F7C921C}" destId="{6781FE7C-195D-4478-9485-88B5F4E707B3}" srcOrd="0" destOrd="0" presId="urn:microsoft.com/office/officeart/2018/2/layout/IconVerticalSolidList"/>
    <dgm:cxn modelId="{8DD3A54B-7B25-434A-80A1-E4B3AB0D01AC}" type="presParOf" srcId="{7070475C-7CA9-4F97-A8CF-97341F7C921C}" destId="{C0D59E9E-94A4-4A2A-9E58-FF91BB61307E}" srcOrd="1" destOrd="0" presId="urn:microsoft.com/office/officeart/2018/2/layout/IconVerticalSolidList"/>
    <dgm:cxn modelId="{DBF34D16-0DBA-4CF3-94C5-1A35F8B6E4BB}" type="presParOf" srcId="{7070475C-7CA9-4F97-A8CF-97341F7C921C}" destId="{8993C7C4-4701-4622-9E90-E1BB542D382A}" srcOrd="2" destOrd="0" presId="urn:microsoft.com/office/officeart/2018/2/layout/IconVerticalSolidList"/>
    <dgm:cxn modelId="{E7C1FFB8-6952-4F4E-95B8-64BFDE181218}" type="presParOf" srcId="{7070475C-7CA9-4F97-A8CF-97341F7C921C}" destId="{E3B61D33-C034-4754-915F-F7974601DEE2}" srcOrd="3" destOrd="0" presId="urn:microsoft.com/office/officeart/2018/2/layout/IconVerticalSolidList"/>
    <dgm:cxn modelId="{BF6CB5DA-C8C4-4594-A3A2-3F62F8B68B64}" type="presParOf" srcId="{2EEFDF8F-6669-4947-AF42-49D8F9DBBDAB}" destId="{509FBDA7-699A-4629-A96B-BD8842B7DFDB}" srcOrd="3" destOrd="0" presId="urn:microsoft.com/office/officeart/2018/2/layout/IconVerticalSolidList"/>
    <dgm:cxn modelId="{43B0A435-3FFE-4A3E-AB01-A6A1721CB9A4}" type="presParOf" srcId="{2EEFDF8F-6669-4947-AF42-49D8F9DBBDAB}" destId="{81CED2A5-8458-43DA-985B-0B4E88AA17C3}" srcOrd="4" destOrd="0" presId="urn:microsoft.com/office/officeart/2018/2/layout/IconVerticalSolidList"/>
    <dgm:cxn modelId="{BE3A6C54-65C3-4BC7-8E82-616080EA52A1}" type="presParOf" srcId="{81CED2A5-8458-43DA-985B-0B4E88AA17C3}" destId="{4AEDD086-4DBA-4215-A58B-1127F7F6BCFF}" srcOrd="0" destOrd="0" presId="urn:microsoft.com/office/officeart/2018/2/layout/IconVerticalSolidList"/>
    <dgm:cxn modelId="{DBE04ADE-E982-41EB-BF2A-4DC3D77502EF}" type="presParOf" srcId="{81CED2A5-8458-43DA-985B-0B4E88AA17C3}" destId="{C46A8ADE-9F27-40B2-BA1F-5444FF2D98E1}" srcOrd="1" destOrd="0" presId="urn:microsoft.com/office/officeart/2018/2/layout/IconVerticalSolidList"/>
    <dgm:cxn modelId="{414294A2-69B8-48F7-84FC-7D7E48549C2B}" type="presParOf" srcId="{81CED2A5-8458-43DA-985B-0B4E88AA17C3}" destId="{0A83DAB1-D16A-40E8-85FA-F723045039CD}" srcOrd="2" destOrd="0" presId="urn:microsoft.com/office/officeart/2018/2/layout/IconVerticalSolidList"/>
    <dgm:cxn modelId="{42CB6210-E5A3-43CB-9785-49FCAF345D46}" type="presParOf" srcId="{81CED2A5-8458-43DA-985B-0B4E88AA17C3}" destId="{68839520-77A1-4F27-8EE3-F8EFF04E57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Maximum Accuracy Achieved: </a:t>
          </a:r>
          <a:r>
            <a:rPr lang="en-US" b="1" dirty="0"/>
            <a:t>94.96%</a:t>
          </a:r>
          <a:r>
            <a:rPr lang="en-US" dirty="0"/>
            <a:t> </a:t>
          </a:r>
        </a:p>
        <a:p>
          <a:pPr>
            <a:lnSpc>
              <a:spcPct val="100000"/>
            </a:lnSpc>
          </a:pPr>
          <a:r>
            <a:rPr lang="en-US" dirty="0"/>
            <a:t>- ML Algorithm: </a:t>
          </a:r>
          <a:r>
            <a:rPr lang="en-US" b="1" dirty="0"/>
            <a:t>Gradient Boosting 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F0AEC550-B5AD-4DD1-BB09-5D0CB4B5B272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pc="0" dirty="0"/>
            <a:t>1. Customer Service Calls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pc="0" dirty="0"/>
            <a:t>2. Total Day Charge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pc="0" dirty="0"/>
            <a:t>3. International Plan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pc="0" dirty="0"/>
            <a:t>4. In Top 15 States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pc="0" dirty="0"/>
            <a:t>5.  Total Eve Charge</a:t>
          </a:r>
        </a:p>
      </dgm:t>
    </dgm:pt>
    <dgm:pt modelId="{615C1C3B-9B12-40F3-B0ED-41B8D0248C74}" type="parTrans" cxnId="{39E03C54-80B6-4198-BA5B-23FEC44AF376}">
      <dgm:prSet/>
      <dgm:spPr/>
      <dgm:t>
        <a:bodyPr/>
        <a:lstStyle/>
        <a:p>
          <a:endParaRPr lang="en-US"/>
        </a:p>
      </dgm:t>
    </dgm:pt>
    <dgm:pt modelId="{711830FE-5162-4F22-B313-BECFBEF12AD6}" type="sibTrans" cxnId="{39E03C54-80B6-4198-BA5B-23FEC44AF376}">
      <dgm:prSet/>
      <dgm:spPr/>
      <dgm:t>
        <a:bodyPr/>
        <a:lstStyle/>
        <a:p>
          <a:endParaRPr lang="en-US"/>
        </a:p>
      </dgm:t>
    </dgm:pt>
    <dgm:pt modelId="{A7D80A60-380D-478C-B5D3-4CBC93B5B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Hopefully?</a:t>
          </a:r>
        </a:p>
      </dgm:t>
    </dgm:pt>
    <dgm:pt modelId="{49C106DC-F533-4C81-96CB-804BC2644633}" type="parTrans" cxnId="{B0DCCBB3-8828-4898-8D3F-E67BCCD6DDB4}">
      <dgm:prSet/>
      <dgm:spPr/>
      <dgm:t>
        <a:bodyPr/>
        <a:lstStyle/>
        <a:p>
          <a:endParaRPr lang="en-US"/>
        </a:p>
      </dgm:t>
    </dgm:pt>
    <dgm:pt modelId="{30E7F9EA-D77C-406E-9B8D-A3CDAEB190A2}" type="sibTrans" cxnId="{B0DCCBB3-8828-4898-8D3F-E67BCCD6DDB4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3"/>
      <dgm:spPr/>
    </dgm:pt>
    <dgm:pt modelId="{5DEA0600-68F6-4EE7-9D3E-43B72F1FAF2C}" type="pres">
      <dgm:prSet presAssocID="{44307B88-328D-4BAB-AF14-D5913A43E7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3">
        <dgm:presLayoutVars>
          <dgm:chMax val="0"/>
          <dgm:chPref val="0"/>
        </dgm:presLayoutVars>
      </dgm:prSet>
      <dgm:spPr/>
    </dgm:pt>
    <dgm:pt modelId="{C69DA9EB-D4D0-428D-BCF2-9AB7B02517EE}" type="pres">
      <dgm:prSet presAssocID="{F9F07568-DFB1-4A7C-BB66-0061F8C10B2A}" presName="sibTrans" presStyleCnt="0"/>
      <dgm:spPr/>
    </dgm:pt>
    <dgm:pt modelId="{5DFD3D15-9A4D-4B60-B42D-DA0306CB456C}" type="pres">
      <dgm:prSet presAssocID="{F0AEC550-B5AD-4DD1-BB09-5D0CB4B5B272}" presName="compNode" presStyleCnt="0"/>
      <dgm:spPr/>
    </dgm:pt>
    <dgm:pt modelId="{0E866ECC-4D60-4CD1-83BB-43C02417CB03}" type="pres">
      <dgm:prSet presAssocID="{F0AEC550-B5AD-4DD1-BB09-5D0CB4B5B272}" presName="bgRect" presStyleLbl="bgShp" presStyleIdx="1" presStyleCnt="3"/>
      <dgm:spPr/>
    </dgm:pt>
    <dgm:pt modelId="{F2CBD488-165F-4A1A-84A5-59757406F19B}" type="pres">
      <dgm:prSet presAssocID="{F0AEC550-B5AD-4DD1-BB09-5D0CB4B5B2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8032A3-2CDB-4235-997F-46C1AC448757}" type="pres">
      <dgm:prSet presAssocID="{F0AEC550-B5AD-4DD1-BB09-5D0CB4B5B272}" presName="spaceRect" presStyleCnt="0"/>
      <dgm:spPr/>
    </dgm:pt>
    <dgm:pt modelId="{2C7FA9CF-8E7C-4E84-A708-9B78D2FA6396}" type="pres">
      <dgm:prSet presAssocID="{F0AEC550-B5AD-4DD1-BB09-5D0CB4B5B272}" presName="parTx" presStyleLbl="revTx" presStyleIdx="1" presStyleCnt="3">
        <dgm:presLayoutVars>
          <dgm:chMax val="0"/>
          <dgm:chPref val="0"/>
        </dgm:presLayoutVars>
      </dgm:prSet>
      <dgm:spPr/>
    </dgm:pt>
    <dgm:pt modelId="{4A476EC3-12CD-4F45-811C-BAAAEE0F49F9}" type="pres">
      <dgm:prSet presAssocID="{711830FE-5162-4F22-B313-BECFBEF12AD6}" presName="sibTrans" presStyleCnt="0"/>
      <dgm:spPr/>
    </dgm:pt>
    <dgm:pt modelId="{D1AA2A19-680D-419E-B05E-6DB98386FDB7}" type="pres">
      <dgm:prSet presAssocID="{A7D80A60-380D-478C-B5D3-4CBC93B5B3C0}" presName="compNode" presStyleCnt="0"/>
      <dgm:spPr/>
    </dgm:pt>
    <dgm:pt modelId="{74C3BD4B-4C63-48FF-854E-9C051335966D}" type="pres">
      <dgm:prSet presAssocID="{A7D80A60-380D-478C-B5D3-4CBC93B5B3C0}" presName="bgRect" presStyleLbl="bgShp" presStyleIdx="2" presStyleCnt="3"/>
      <dgm:spPr/>
    </dgm:pt>
    <dgm:pt modelId="{E77595EE-2324-4105-8142-62427EFCB684}" type="pres">
      <dgm:prSet presAssocID="{A7D80A60-380D-478C-B5D3-4CBC93B5B3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207112A6-6B2E-43C5-AE4C-44EBAE21FF21}" type="pres">
      <dgm:prSet presAssocID="{A7D80A60-380D-478C-B5D3-4CBC93B5B3C0}" presName="spaceRect" presStyleCnt="0"/>
      <dgm:spPr/>
    </dgm:pt>
    <dgm:pt modelId="{5EA177AC-8E3D-40C3-99EC-971ADE6A0FA3}" type="pres">
      <dgm:prSet presAssocID="{A7D80A60-380D-478C-B5D3-4CBC93B5B3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4E2207-65AC-3C4B-985B-FC6CD9F3C7C8}" type="presOf" srcId="{F0AEC550-B5AD-4DD1-BB09-5D0CB4B5B272}" destId="{2C7FA9CF-8E7C-4E84-A708-9B78D2FA6396}" srcOrd="0" destOrd="0" presId="urn:microsoft.com/office/officeart/2018/2/layout/IconVerticalSolidList"/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39E03C54-80B6-4198-BA5B-23FEC44AF376}" srcId="{816637EC-36FC-49AB-BB62-3F4C3536BD05}" destId="{F0AEC550-B5AD-4DD1-BB09-5D0CB4B5B272}" srcOrd="1" destOrd="0" parTransId="{615C1C3B-9B12-40F3-B0ED-41B8D0248C74}" sibTransId="{711830FE-5162-4F22-B313-BECFBEF12AD6}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4EE12C7E-BC63-C24C-875E-948B3A32C3C8}" type="presOf" srcId="{A7D80A60-380D-478C-B5D3-4CBC93B5B3C0}" destId="{5EA177AC-8E3D-40C3-99EC-971ADE6A0FA3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0DCCBB3-8828-4898-8D3F-E67BCCD6DDB4}" srcId="{816637EC-36FC-49AB-BB62-3F4C3536BD05}" destId="{A7D80A60-380D-478C-B5D3-4CBC93B5B3C0}" srcOrd="2" destOrd="0" parTransId="{49C106DC-F533-4C81-96CB-804BC2644633}" sibTransId="{30E7F9EA-D77C-406E-9B8D-A3CDAEB190A2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  <dgm:cxn modelId="{022D6053-2F93-B049-857D-643C6C1B5AC4}" type="presParOf" srcId="{86AC8F1E-6B99-42B8-9848-CED7E45FD3CA}" destId="{C69DA9EB-D4D0-428D-BCF2-9AB7B02517EE}" srcOrd="1" destOrd="0" presId="urn:microsoft.com/office/officeart/2018/2/layout/IconVerticalSolidList"/>
    <dgm:cxn modelId="{99DAB49A-B86B-944C-8216-27497867AE86}" type="presParOf" srcId="{86AC8F1E-6B99-42B8-9848-CED7E45FD3CA}" destId="{5DFD3D15-9A4D-4B60-B42D-DA0306CB456C}" srcOrd="2" destOrd="0" presId="urn:microsoft.com/office/officeart/2018/2/layout/IconVerticalSolidList"/>
    <dgm:cxn modelId="{092A110E-7565-6847-85C8-E4BFF2066055}" type="presParOf" srcId="{5DFD3D15-9A4D-4B60-B42D-DA0306CB456C}" destId="{0E866ECC-4D60-4CD1-83BB-43C02417CB03}" srcOrd="0" destOrd="0" presId="urn:microsoft.com/office/officeart/2018/2/layout/IconVerticalSolidList"/>
    <dgm:cxn modelId="{2BACFDBF-812B-E24D-BCA7-5E45793604B7}" type="presParOf" srcId="{5DFD3D15-9A4D-4B60-B42D-DA0306CB456C}" destId="{F2CBD488-165F-4A1A-84A5-59757406F19B}" srcOrd="1" destOrd="0" presId="urn:microsoft.com/office/officeart/2018/2/layout/IconVerticalSolidList"/>
    <dgm:cxn modelId="{428D201F-084F-2A45-9BFE-8414C0D93F65}" type="presParOf" srcId="{5DFD3D15-9A4D-4B60-B42D-DA0306CB456C}" destId="{3F8032A3-2CDB-4235-997F-46C1AC448757}" srcOrd="2" destOrd="0" presId="urn:microsoft.com/office/officeart/2018/2/layout/IconVerticalSolidList"/>
    <dgm:cxn modelId="{0DFDF75D-53BB-1544-A305-FEF2A8356F71}" type="presParOf" srcId="{5DFD3D15-9A4D-4B60-B42D-DA0306CB456C}" destId="{2C7FA9CF-8E7C-4E84-A708-9B78D2FA6396}" srcOrd="3" destOrd="0" presId="urn:microsoft.com/office/officeart/2018/2/layout/IconVerticalSolidList"/>
    <dgm:cxn modelId="{6778D1D4-7A7F-D84E-BFEF-D7DC41ACEBE3}" type="presParOf" srcId="{86AC8F1E-6B99-42B8-9848-CED7E45FD3CA}" destId="{4A476EC3-12CD-4F45-811C-BAAAEE0F49F9}" srcOrd="3" destOrd="0" presId="urn:microsoft.com/office/officeart/2018/2/layout/IconVerticalSolidList"/>
    <dgm:cxn modelId="{815EB028-CD4C-C547-9546-1C9B3F5C7D36}" type="presParOf" srcId="{86AC8F1E-6B99-42B8-9848-CED7E45FD3CA}" destId="{D1AA2A19-680D-419E-B05E-6DB98386FDB7}" srcOrd="4" destOrd="0" presId="urn:microsoft.com/office/officeart/2018/2/layout/IconVerticalSolidList"/>
    <dgm:cxn modelId="{92E7FF91-00DE-1846-837D-7B34E4E45F1F}" type="presParOf" srcId="{D1AA2A19-680D-419E-B05E-6DB98386FDB7}" destId="{74C3BD4B-4C63-48FF-854E-9C051335966D}" srcOrd="0" destOrd="0" presId="urn:microsoft.com/office/officeart/2018/2/layout/IconVerticalSolidList"/>
    <dgm:cxn modelId="{FF0D3CEA-F748-754E-B5C2-26587F3B69EC}" type="presParOf" srcId="{D1AA2A19-680D-419E-B05E-6DB98386FDB7}" destId="{E77595EE-2324-4105-8142-62427EFCB684}" srcOrd="1" destOrd="0" presId="urn:microsoft.com/office/officeart/2018/2/layout/IconVerticalSolidList"/>
    <dgm:cxn modelId="{632A7E86-7BB2-6F41-8568-B7849030811A}" type="presParOf" srcId="{D1AA2A19-680D-419E-B05E-6DB98386FDB7}" destId="{207112A6-6B2E-43C5-AE4C-44EBAE21FF21}" srcOrd="2" destOrd="0" presId="urn:microsoft.com/office/officeart/2018/2/layout/IconVerticalSolidList"/>
    <dgm:cxn modelId="{2F1C8741-179A-6445-9360-577296571085}" type="presParOf" srcId="{D1AA2A19-680D-419E-B05E-6DB98386FDB7}" destId="{5EA177AC-8E3D-40C3-99EC-971ADE6A0F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366ED3-68CC-4DF7-8BDE-EC6B75926FAF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40F250-995A-4143-9C55-263DAA44E4E9}">
      <dgm:prSet/>
      <dgm:spPr/>
      <dgm:t>
        <a:bodyPr/>
        <a:lstStyle/>
        <a:p>
          <a:r>
            <a:rPr lang="en-US" dirty="0"/>
            <a:t>Greater Feature Selection</a:t>
          </a:r>
        </a:p>
        <a:p>
          <a:r>
            <a:rPr lang="en-US" dirty="0"/>
            <a:t>PCA</a:t>
          </a:r>
        </a:p>
      </dgm:t>
    </dgm:pt>
    <dgm:pt modelId="{D0CBE53A-F0D6-493A-8989-C2D5F17314B6}" type="parTrans" cxnId="{C26A8D61-CA79-4AF4-8CAD-AEB76A13E3B1}">
      <dgm:prSet/>
      <dgm:spPr/>
      <dgm:t>
        <a:bodyPr/>
        <a:lstStyle/>
        <a:p>
          <a:endParaRPr lang="en-US"/>
        </a:p>
      </dgm:t>
    </dgm:pt>
    <dgm:pt modelId="{7B687984-7BCA-4DBA-B928-8D28308DBC2D}" type="sibTrans" cxnId="{C26A8D61-CA79-4AF4-8CAD-AEB76A13E3B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668AF94-7F90-4CC2-B6BC-6932B4863CD0}">
      <dgm:prSet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9151F764-0F9C-493A-97E0-58E6116500B4}" type="parTrans" cxnId="{9D18FCCD-8F8A-465F-8672-85D64A81A21E}">
      <dgm:prSet/>
      <dgm:spPr/>
      <dgm:t>
        <a:bodyPr/>
        <a:lstStyle/>
        <a:p>
          <a:endParaRPr lang="en-US"/>
        </a:p>
      </dgm:t>
    </dgm:pt>
    <dgm:pt modelId="{EBA0CE95-9DCA-4B36-81A5-7D70CD3A206C}" type="sibTrans" cxnId="{9D18FCCD-8F8A-465F-8672-85D64A81A21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8942AB5-4960-4C02-914D-778DFF8F1B4F}">
      <dgm:prSet/>
      <dgm:spPr/>
      <dgm:t>
        <a:bodyPr/>
        <a:lstStyle/>
        <a:p>
          <a:r>
            <a:rPr lang="en-US"/>
            <a:t>Look into the features RF and GB chose</a:t>
          </a:r>
        </a:p>
      </dgm:t>
    </dgm:pt>
    <dgm:pt modelId="{4DBE70B0-1755-4702-A216-3DCAFE0D6DE5}" type="parTrans" cxnId="{F04B1CB8-54B3-4E2E-A887-9FDCCF8A0319}">
      <dgm:prSet/>
      <dgm:spPr/>
      <dgm:t>
        <a:bodyPr/>
        <a:lstStyle/>
        <a:p>
          <a:endParaRPr lang="en-US"/>
        </a:p>
      </dgm:t>
    </dgm:pt>
    <dgm:pt modelId="{27246FFF-B7C3-4E52-B08A-F3EE55469298}" type="sibTrans" cxnId="{F04B1CB8-54B3-4E2E-A887-9FDCCF8A031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534DDC9-820E-447E-937A-93E9806E059C}">
      <dgm:prSet/>
      <dgm:spPr/>
      <dgm:t>
        <a:bodyPr/>
        <a:lstStyle/>
        <a:p>
          <a:r>
            <a:rPr lang="en-US" dirty="0"/>
            <a:t>AUC charts</a:t>
          </a:r>
        </a:p>
      </dgm:t>
    </dgm:pt>
    <dgm:pt modelId="{FC3D598D-FA23-40E0-A06A-68A738E7CF3B}" type="parTrans" cxnId="{2A9FE8EB-83A3-4320-8760-C26F68AF2F16}">
      <dgm:prSet/>
      <dgm:spPr/>
      <dgm:t>
        <a:bodyPr/>
        <a:lstStyle/>
        <a:p>
          <a:endParaRPr lang="en-US"/>
        </a:p>
      </dgm:t>
    </dgm:pt>
    <dgm:pt modelId="{2366E78F-C977-4B62-8871-4B09998D66AF}" type="sibTrans" cxnId="{2A9FE8EB-83A3-4320-8760-C26F68AF2F1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67103D2-BDC6-4A93-AF11-B3F754B6FA18}">
      <dgm:prSet/>
      <dgm:spPr/>
      <dgm:t>
        <a:bodyPr/>
        <a:lstStyle/>
        <a:p>
          <a:r>
            <a:rPr lang="en-US"/>
            <a:t>K Folds Cross-Validation</a:t>
          </a:r>
        </a:p>
      </dgm:t>
    </dgm:pt>
    <dgm:pt modelId="{B106B3B4-4191-45E8-B35D-6B0CFD054EE4}" type="parTrans" cxnId="{905E42FD-6070-4230-9278-208D9EAC9547}">
      <dgm:prSet/>
      <dgm:spPr/>
      <dgm:t>
        <a:bodyPr/>
        <a:lstStyle/>
        <a:p>
          <a:endParaRPr lang="en-US"/>
        </a:p>
      </dgm:t>
    </dgm:pt>
    <dgm:pt modelId="{26D265E0-D1E4-400A-8D7B-AAE387225986}" type="sibTrans" cxnId="{905E42FD-6070-4230-9278-208D9EAC9547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DBD3BCB5-7955-0543-A66E-6B42C4B65ECD}" type="pres">
      <dgm:prSet presAssocID="{1F366ED3-68CC-4DF7-8BDE-EC6B75926FAF}" presName="Name0" presStyleCnt="0">
        <dgm:presLayoutVars>
          <dgm:animLvl val="lvl"/>
          <dgm:resizeHandles val="exact"/>
        </dgm:presLayoutVars>
      </dgm:prSet>
      <dgm:spPr/>
    </dgm:pt>
    <dgm:pt modelId="{9AC9316E-0A9B-4A4A-9635-0D6163C404C5}" type="pres">
      <dgm:prSet presAssocID="{5140F250-995A-4143-9C55-263DAA44E4E9}" presName="compositeNode" presStyleCnt="0">
        <dgm:presLayoutVars>
          <dgm:bulletEnabled val="1"/>
        </dgm:presLayoutVars>
      </dgm:prSet>
      <dgm:spPr/>
    </dgm:pt>
    <dgm:pt modelId="{9BAA8848-2885-4145-AB25-20A30BF572D8}" type="pres">
      <dgm:prSet presAssocID="{5140F250-995A-4143-9C55-263DAA44E4E9}" presName="bgRect" presStyleLbl="alignNode1" presStyleIdx="0" presStyleCnt="5"/>
      <dgm:spPr/>
    </dgm:pt>
    <dgm:pt modelId="{1CC24F93-C03E-E04D-AC23-588E9676F93E}" type="pres">
      <dgm:prSet presAssocID="{7B687984-7BCA-4DBA-B928-8D28308DBC2D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9820FF0E-E37C-804C-9652-78845F699EBB}" type="pres">
      <dgm:prSet presAssocID="{5140F250-995A-4143-9C55-263DAA44E4E9}" presName="nodeRect" presStyleLbl="alignNode1" presStyleIdx="0" presStyleCnt="5">
        <dgm:presLayoutVars>
          <dgm:bulletEnabled val="1"/>
        </dgm:presLayoutVars>
      </dgm:prSet>
      <dgm:spPr/>
    </dgm:pt>
    <dgm:pt modelId="{AEDEDA47-45B9-4E45-8533-FE8067A27A18}" type="pres">
      <dgm:prSet presAssocID="{7B687984-7BCA-4DBA-B928-8D28308DBC2D}" presName="sibTrans" presStyleCnt="0"/>
      <dgm:spPr/>
    </dgm:pt>
    <dgm:pt modelId="{980D8C48-B47E-C346-BD8F-6BA39D25ABD6}" type="pres">
      <dgm:prSet presAssocID="{A668AF94-7F90-4CC2-B6BC-6932B4863CD0}" presName="compositeNode" presStyleCnt="0">
        <dgm:presLayoutVars>
          <dgm:bulletEnabled val="1"/>
        </dgm:presLayoutVars>
      </dgm:prSet>
      <dgm:spPr/>
    </dgm:pt>
    <dgm:pt modelId="{F312BBBA-EE99-CB4F-A760-DC2A9E8077DC}" type="pres">
      <dgm:prSet presAssocID="{A668AF94-7F90-4CC2-B6BC-6932B4863CD0}" presName="bgRect" presStyleLbl="alignNode1" presStyleIdx="1" presStyleCnt="5"/>
      <dgm:spPr/>
    </dgm:pt>
    <dgm:pt modelId="{2F54F954-AE4B-0D42-9F36-FEC325F5BC56}" type="pres">
      <dgm:prSet presAssocID="{EBA0CE95-9DCA-4B36-81A5-7D70CD3A206C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05AB7082-D4CA-194B-BD5B-CBD8B8B0FB2A}" type="pres">
      <dgm:prSet presAssocID="{A668AF94-7F90-4CC2-B6BC-6932B4863CD0}" presName="nodeRect" presStyleLbl="alignNode1" presStyleIdx="1" presStyleCnt="5">
        <dgm:presLayoutVars>
          <dgm:bulletEnabled val="1"/>
        </dgm:presLayoutVars>
      </dgm:prSet>
      <dgm:spPr/>
    </dgm:pt>
    <dgm:pt modelId="{311A29F3-F3E2-FF42-8E55-892A6CE9B448}" type="pres">
      <dgm:prSet presAssocID="{EBA0CE95-9DCA-4B36-81A5-7D70CD3A206C}" presName="sibTrans" presStyleCnt="0"/>
      <dgm:spPr/>
    </dgm:pt>
    <dgm:pt modelId="{5CD4D1B4-4EB5-BC43-9342-2B8661B3AB0E}" type="pres">
      <dgm:prSet presAssocID="{88942AB5-4960-4C02-914D-778DFF8F1B4F}" presName="compositeNode" presStyleCnt="0">
        <dgm:presLayoutVars>
          <dgm:bulletEnabled val="1"/>
        </dgm:presLayoutVars>
      </dgm:prSet>
      <dgm:spPr/>
    </dgm:pt>
    <dgm:pt modelId="{F54EEC92-A204-D14F-BC9C-30AC1FA89880}" type="pres">
      <dgm:prSet presAssocID="{88942AB5-4960-4C02-914D-778DFF8F1B4F}" presName="bgRect" presStyleLbl="alignNode1" presStyleIdx="2" presStyleCnt="5"/>
      <dgm:spPr/>
    </dgm:pt>
    <dgm:pt modelId="{E621524D-FB62-E24F-BDCC-BB8F9F11AA1A}" type="pres">
      <dgm:prSet presAssocID="{27246FFF-B7C3-4E52-B08A-F3EE55469298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E0CFDFC-5624-BC46-8AA0-6FB6078BBF44}" type="pres">
      <dgm:prSet presAssocID="{88942AB5-4960-4C02-914D-778DFF8F1B4F}" presName="nodeRect" presStyleLbl="alignNode1" presStyleIdx="2" presStyleCnt="5">
        <dgm:presLayoutVars>
          <dgm:bulletEnabled val="1"/>
        </dgm:presLayoutVars>
      </dgm:prSet>
      <dgm:spPr/>
    </dgm:pt>
    <dgm:pt modelId="{7F144E73-2EEA-4A41-9F9C-489E2EA4B1EE}" type="pres">
      <dgm:prSet presAssocID="{27246FFF-B7C3-4E52-B08A-F3EE55469298}" presName="sibTrans" presStyleCnt="0"/>
      <dgm:spPr/>
    </dgm:pt>
    <dgm:pt modelId="{A7371BCA-F116-7A42-85C3-D2C5FDDC37A7}" type="pres">
      <dgm:prSet presAssocID="{B534DDC9-820E-447E-937A-93E9806E059C}" presName="compositeNode" presStyleCnt="0">
        <dgm:presLayoutVars>
          <dgm:bulletEnabled val="1"/>
        </dgm:presLayoutVars>
      </dgm:prSet>
      <dgm:spPr/>
    </dgm:pt>
    <dgm:pt modelId="{5EAA2D28-10B5-5F44-974F-AC2BC207D407}" type="pres">
      <dgm:prSet presAssocID="{B534DDC9-820E-447E-937A-93E9806E059C}" presName="bgRect" presStyleLbl="alignNode1" presStyleIdx="3" presStyleCnt="5"/>
      <dgm:spPr/>
    </dgm:pt>
    <dgm:pt modelId="{7CB50288-107D-7B4E-A10F-15A060A62642}" type="pres">
      <dgm:prSet presAssocID="{2366E78F-C977-4B62-8871-4B09998D66AF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3F87A757-FA38-A049-AF1D-920F5CB80DAD}" type="pres">
      <dgm:prSet presAssocID="{B534DDC9-820E-447E-937A-93E9806E059C}" presName="nodeRect" presStyleLbl="alignNode1" presStyleIdx="3" presStyleCnt="5">
        <dgm:presLayoutVars>
          <dgm:bulletEnabled val="1"/>
        </dgm:presLayoutVars>
      </dgm:prSet>
      <dgm:spPr/>
    </dgm:pt>
    <dgm:pt modelId="{1B947216-8BBD-EB49-8850-F7C42D94BAE9}" type="pres">
      <dgm:prSet presAssocID="{2366E78F-C977-4B62-8871-4B09998D66AF}" presName="sibTrans" presStyleCnt="0"/>
      <dgm:spPr/>
    </dgm:pt>
    <dgm:pt modelId="{AA357434-37EF-6648-8D26-84707511CA06}" type="pres">
      <dgm:prSet presAssocID="{367103D2-BDC6-4A93-AF11-B3F754B6FA18}" presName="compositeNode" presStyleCnt="0">
        <dgm:presLayoutVars>
          <dgm:bulletEnabled val="1"/>
        </dgm:presLayoutVars>
      </dgm:prSet>
      <dgm:spPr/>
    </dgm:pt>
    <dgm:pt modelId="{3E64EC33-D597-5947-AA08-78545C4C2A4E}" type="pres">
      <dgm:prSet presAssocID="{367103D2-BDC6-4A93-AF11-B3F754B6FA18}" presName="bgRect" presStyleLbl="alignNode1" presStyleIdx="4" presStyleCnt="5"/>
      <dgm:spPr/>
    </dgm:pt>
    <dgm:pt modelId="{67B39D73-9903-1044-BB45-D293F9F7BBAD}" type="pres">
      <dgm:prSet presAssocID="{26D265E0-D1E4-400A-8D7B-AAE387225986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4B510DE3-43EC-294A-966E-55BE9878A09A}" type="pres">
      <dgm:prSet presAssocID="{367103D2-BDC6-4A93-AF11-B3F754B6FA18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1396A508-3833-A64B-A237-608D72E46558}" type="presOf" srcId="{1F366ED3-68CC-4DF7-8BDE-EC6B75926FAF}" destId="{DBD3BCB5-7955-0543-A66E-6B42C4B65ECD}" srcOrd="0" destOrd="0" presId="urn:microsoft.com/office/officeart/2016/7/layout/LinearBlockProcessNumbered"/>
    <dgm:cxn modelId="{A7735B3D-2FFA-B74C-B3F0-B656AE4A556A}" type="presOf" srcId="{7B687984-7BCA-4DBA-B928-8D28308DBC2D}" destId="{1CC24F93-C03E-E04D-AC23-588E9676F93E}" srcOrd="0" destOrd="0" presId="urn:microsoft.com/office/officeart/2016/7/layout/LinearBlockProcessNumbered"/>
    <dgm:cxn modelId="{02A9F442-D3D0-8641-9B1A-F62CFBA351F0}" type="presOf" srcId="{27246FFF-B7C3-4E52-B08A-F3EE55469298}" destId="{E621524D-FB62-E24F-BDCC-BB8F9F11AA1A}" srcOrd="0" destOrd="0" presId="urn:microsoft.com/office/officeart/2016/7/layout/LinearBlockProcessNumbered"/>
    <dgm:cxn modelId="{671E2652-8A49-2D4C-9579-CFEA40B2EAC6}" type="presOf" srcId="{367103D2-BDC6-4A93-AF11-B3F754B6FA18}" destId="{3E64EC33-D597-5947-AA08-78545C4C2A4E}" srcOrd="0" destOrd="0" presId="urn:microsoft.com/office/officeart/2016/7/layout/LinearBlockProcessNumbered"/>
    <dgm:cxn modelId="{ED8E5655-336B-814B-B46A-F7A6BBC6285E}" type="presOf" srcId="{2366E78F-C977-4B62-8871-4B09998D66AF}" destId="{7CB50288-107D-7B4E-A10F-15A060A62642}" srcOrd="0" destOrd="0" presId="urn:microsoft.com/office/officeart/2016/7/layout/LinearBlockProcessNumbered"/>
    <dgm:cxn modelId="{C26A8D61-CA79-4AF4-8CAD-AEB76A13E3B1}" srcId="{1F366ED3-68CC-4DF7-8BDE-EC6B75926FAF}" destId="{5140F250-995A-4143-9C55-263DAA44E4E9}" srcOrd="0" destOrd="0" parTransId="{D0CBE53A-F0D6-493A-8989-C2D5F17314B6}" sibTransId="{7B687984-7BCA-4DBA-B928-8D28308DBC2D}"/>
    <dgm:cxn modelId="{14AFDA67-6D7E-2548-820B-82B97CC86DEA}" type="presOf" srcId="{88942AB5-4960-4C02-914D-778DFF8F1B4F}" destId="{CE0CFDFC-5624-BC46-8AA0-6FB6078BBF44}" srcOrd="1" destOrd="0" presId="urn:microsoft.com/office/officeart/2016/7/layout/LinearBlockProcessNumbered"/>
    <dgm:cxn modelId="{90A6256E-3EE0-4F4B-A386-6A9E580A5AD8}" type="presOf" srcId="{B534DDC9-820E-447E-937A-93E9806E059C}" destId="{3F87A757-FA38-A049-AF1D-920F5CB80DAD}" srcOrd="1" destOrd="0" presId="urn:microsoft.com/office/officeart/2016/7/layout/LinearBlockProcessNumbered"/>
    <dgm:cxn modelId="{BE986672-4E08-4546-9D3D-0C0EBCCE57E8}" type="presOf" srcId="{367103D2-BDC6-4A93-AF11-B3F754B6FA18}" destId="{4B510DE3-43EC-294A-966E-55BE9878A09A}" srcOrd="1" destOrd="0" presId="urn:microsoft.com/office/officeart/2016/7/layout/LinearBlockProcessNumbered"/>
    <dgm:cxn modelId="{FCA7F4A8-1105-8E4D-8E03-A1A0EEFCA4A5}" type="presOf" srcId="{EBA0CE95-9DCA-4B36-81A5-7D70CD3A206C}" destId="{2F54F954-AE4B-0D42-9F36-FEC325F5BC56}" srcOrd="0" destOrd="0" presId="urn:microsoft.com/office/officeart/2016/7/layout/LinearBlockProcessNumbered"/>
    <dgm:cxn modelId="{3B7A97AC-89D4-F44C-B314-167E439DB40F}" type="presOf" srcId="{5140F250-995A-4143-9C55-263DAA44E4E9}" destId="{9BAA8848-2885-4145-AB25-20A30BF572D8}" srcOrd="0" destOrd="0" presId="urn:microsoft.com/office/officeart/2016/7/layout/LinearBlockProcessNumbered"/>
    <dgm:cxn modelId="{F04B1CB8-54B3-4E2E-A887-9FDCCF8A0319}" srcId="{1F366ED3-68CC-4DF7-8BDE-EC6B75926FAF}" destId="{88942AB5-4960-4C02-914D-778DFF8F1B4F}" srcOrd="2" destOrd="0" parTransId="{4DBE70B0-1755-4702-A216-3DCAFE0D6DE5}" sibTransId="{27246FFF-B7C3-4E52-B08A-F3EE55469298}"/>
    <dgm:cxn modelId="{52581FC8-A8AC-4D4A-BF75-06E635CF70F4}" type="presOf" srcId="{88942AB5-4960-4C02-914D-778DFF8F1B4F}" destId="{F54EEC92-A204-D14F-BC9C-30AC1FA89880}" srcOrd="0" destOrd="0" presId="urn:microsoft.com/office/officeart/2016/7/layout/LinearBlockProcessNumbered"/>
    <dgm:cxn modelId="{9D18FCCD-8F8A-465F-8672-85D64A81A21E}" srcId="{1F366ED3-68CC-4DF7-8BDE-EC6B75926FAF}" destId="{A668AF94-7F90-4CC2-B6BC-6932B4863CD0}" srcOrd="1" destOrd="0" parTransId="{9151F764-0F9C-493A-97E0-58E6116500B4}" sibTransId="{EBA0CE95-9DCA-4B36-81A5-7D70CD3A206C}"/>
    <dgm:cxn modelId="{D81517CE-2467-2846-A4F7-F101E766758A}" type="presOf" srcId="{26D265E0-D1E4-400A-8D7B-AAE387225986}" destId="{67B39D73-9903-1044-BB45-D293F9F7BBAD}" srcOrd="0" destOrd="0" presId="urn:microsoft.com/office/officeart/2016/7/layout/LinearBlockProcessNumbered"/>
    <dgm:cxn modelId="{19000BD8-ECB0-8A40-89F7-829E3FC0660A}" type="presOf" srcId="{A668AF94-7F90-4CC2-B6BC-6932B4863CD0}" destId="{F312BBBA-EE99-CB4F-A760-DC2A9E8077DC}" srcOrd="0" destOrd="0" presId="urn:microsoft.com/office/officeart/2016/7/layout/LinearBlockProcessNumbered"/>
    <dgm:cxn modelId="{768EC9DF-144C-4545-9370-8305104F9BD0}" type="presOf" srcId="{A668AF94-7F90-4CC2-B6BC-6932B4863CD0}" destId="{05AB7082-D4CA-194B-BD5B-CBD8B8B0FB2A}" srcOrd="1" destOrd="0" presId="urn:microsoft.com/office/officeart/2016/7/layout/LinearBlockProcessNumbered"/>
    <dgm:cxn modelId="{25A7F8E1-3064-0141-8A40-743761B86C8B}" type="presOf" srcId="{B534DDC9-820E-447E-937A-93E9806E059C}" destId="{5EAA2D28-10B5-5F44-974F-AC2BC207D407}" srcOrd="0" destOrd="0" presId="urn:microsoft.com/office/officeart/2016/7/layout/LinearBlockProcessNumbered"/>
    <dgm:cxn modelId="{66C2E7EB-5DAF-844E-88A3-957C0F07DD70}" type="presOf" srcId="{5140F250-995A-4143-9C55-263DAA44E4E9}" destId="{9820FF0E-E37C-804C-9652-78845F699EBB}" srcOrd="1" destOrd="0" presId="urn:microsoft.com/office/officeart/2016/7/layout/LinearBlockProcessNumbered"/>
    <dgm:cxn modelId="{2A9FE8EB-83A3-4320-8760-C26F68AF2F16}" srcId="{1F366ED3-68CC-4DF7-8BDE-EC6B75926FAF}" destId="{B534DDC9-820E-447E-937A-93E9806E059C}" srcOrd="3" destOrd="0" parTransId="{FC3D598D-FA23-40E0-A06A-68A738E7CF3B}" sibTransId="{2366E78F-C977-4B62-8871-4B09998D66AF}"/>
    <dgm:cxn modelId="{905E42FD-6070-4230-9278-208D9EAC9547}" srcId="{1F366ED3-68CC-4DF7-8BDE-EC6B75926FAF}" destId="{367103D2-BDC6-4A93-AF11-B3F754B6FA18}" srcOrd="4" destOrd="0" parTransId="{B106B3B4-4191-45E8-B35D-6B0CFD054EE4}" sibTransId="{26D265E0-D1E4-400A-8D7B-AAE387225986}"/>
    <dgm:cxn modelId="{5421FC86-CE9E-4943-8B23-693A0209D92C}" type="presParOf" srcId="{DBD3BCB5-7955-0543-A66E-6B42C4B65ECD}" destId="{9AC9316E-0A9B-4A4A-9635-0D6163C404C5}" srcOrd="0" destOrd="0" presId="urn:microsoft.com/office/officeart/2016/7/layout/LinearBlockProcessNumbered"/>
    <dgm:cxn modelId="{DA790772-64A0-2845-91C6-9177C15DCA9D}" type="presParOf" srcId="{9AC9316E-0A9B-4A4A-9635-0D6163C404C5}" destId="{9BAA8848-2885-4145-AB25-20A30BF572D8}" srcOrd="0" destOrd="0" presId="urn:microsoft.com/office/officeart/2016/7/layout/LinearBlockProcessNumbered"/>
    <dgm:cxn modelId="{2583F962-7991-1143-AD19-0395D26E4A96}" type="presParOf" srcId="{9AC9316E-0A9B-4A4A-9635-0D6163C404C5}" destId="{1CC24F93-C03E-E04D-AC23-588E9676F93E}" srcOrd="1" destOrd="0" presId="urn:microsoft.com/office/officeart/2016/7/layout/LinearBlockProcessNumbered"/>
    <dgm:cxn modelId="{E32F40BF-89D1-0646-B948-0898F578702E}" type="presParOf" srcId="{9AC9316E-0A9B-4A4A-9635-0D6163C404C5}" destId="{9820FF0E-E37C-804C-9652-78845F699EBB}" srcOrd="2" destOrd="0" presId="urn:microsoft.com/office/officeart/2016/7/layout/LinearBlockProcessNumbered"/>
    <dgm:cxn modelId="{568D6706-5BC0-1947-A325-98F9F10E7EAD}" type="presParOf" srcId="{DBD3BCB5-7955-0543-A66E-6B42C4B65ECD}" destId="{AEDEDA47-45B9-4E45-8533-FE8067A27A18}" srcOrd="1" destOrd="0" presId="urn:microsoft.com/office/officeart/2016/7/layout/LinearBlockProcessNumbered"/>
    <dgm:cxn modelId="{3DD280F2-D9EA-B44D-9C94-6C8323DA9A7F}" type="presParOf" srcId="{DBD3BCB5-7955-0543-A66E-6B42C4B65ECD}" destId="{980D8C48-B47E-C346-BD8F-6BA39D25ABD6}" srcOrd="2" destOrd="0" presId="urn:microsoft.com/office/officeart/2016/7/layout/LinearBlockProcessNumbered"/>
    <dgm:cxn modelId="{A3E6F797-F174-6B46-92D2-D65B22472A81}" type="presParOf" srcId="{980D8C48-B47E-C346-BD8F-6BA39D25ABD6}" destId="{F312BBBA-EE99-CB4F-A760-DC2A9E8077DC}" srcOrd="0" destOrd="0" presId="urn:microsoft.com/office/officeart/2016/7/layout/LinearBlockProcessNumbered"/>
    <dgm:cxn modelId="{6EE7F57F-95A8-0F45-AEFD-43FF7C9D8BF0}" type="presParOf" srcId="{980D8C48-B47E-C346-BD8F-6BA39D25ABD6}" destId="{2F54F954-AE4B-0D42-9F36-FEC325F5BC56}" srcOrd="1" destOrd="0" presId="urn:microsoft.com/office/officeart/2016/7/layout/LinearBlockProcessNumbered"/>
    <dgm:cxn modelId="{C8CB7E72-E42A-B440-BF13-392C6CC0EBA5}" type="presParOf" srcId="{980D8C48-B47E-C346-BD8F-6BA39D25ABD6}" destId="{05AB7082-D4CA-194B-BD5B-CBD8B8B0FB2A}" srcOrd="2" destOrd="0" presId="urn:microsoft.com/office/officeart/2016/7/layout/LinearBlockProcessNumbered"/>
    <dgm:cxn modelId="{F67B8AA9-9671-D942-BBAC-483462900AD2}" type="presParOf" srcId="{DBD3BCB5-7955-0543-A66E-6B42C4B65ECD}" destId="{311A29F3-F3E2-FF42-8E55-892A6CE9B448}" srcOrd="3" destOrd="0" presId="urn:microsoft.com/office/officeart/2016/7/layout/LinearBlockProcessNumbered"/>
    <dgm:cxn modelId="{47310853-148F-044B-ACFF-78BE89098CA5}" type="presParOf" srcId="{DBD3BCB5-7955-0543-A66E-6B42C4B65ECD}" destId="{5CD4D1B4-4EB5-BC43-9342-2B8661B3AB0E}" srcOrd="4" destOrd="0" presId="urn:microsoft.com/office/officeart/2016/7/layout/LinearBlockProcessNumbered"/>
    <dgm:cxn modelId="{01022049-228B-AF4C-941C-E1C0D3BB9C62}" type="presParOf" srcId="{5CD4D1B4-4EB5-BC43-9342-2B8661B3AB0E}" destId="{F54EEC92-A204-D14F-BC9C-30AC1FA89880}" srcOrd="0" destOrd="0" presId="urn:microsoft.com/office/officeart/2016/7/layout/LinearBlockProcessNumbered"/>
    <dgm:cxn modelId="{987355C6-2D7D-CE42-9943-F066ED150A12}" type="presParOf" srcId="{5CD4D1B4-4EB5-BC43-9342-2B8661B3AB0E}" destId="{E621524D-FB62-E24F-BDCC-BB8F9F11AA1A}" srcOrd="1" destOrd="0" presId="urn:microsoft.com/office/officeart/2016/7/layout/LinearBlockProcessNumbered"/>
    <dgm:cxn modelId="{04804CE3-9A08-5E43-AE97-21D3BA117F01}" type="presParOf" srcId="{5CD4D1B4-4EB5-BC43-9342-2B8661B3AB0E}" destId="{CE0CFDFC-5624-BC46-8AA0-6FB6078BBF44}" srcOrd="2" destOrd="0" presId="urn:microsoft.com/office/officeart/2016/7/layout/LinearBlockProcessNumbered"/>
    <dgm:cxn modelId="{B004A674-7DB0-A344-A9B1-866826C5C164}" type="presParOf" srcId="{DBD3BCB5-7955-0543-A66E-6B42C4B65ECD}" destId="{7F144E73-2EEA-4A41-9F9C-489E2EA4B1EE}" srcOrd="5" destOrd="0" presId="urn:microsoft.com/office/officeart/2016/7/layout/LinearBlockProcessNumbered"/>
    <dgm:cxn modelId="{E6FCC5E9-E951-A14F-80E4-455656D0D6C2}" type="presParOf" srcId="{DBD3BCB5-7955-0543-A66E-6B42C4B65ECD}" destId="{A7371BCA-F116-7A42-85C3-D2C5FDDC37A7}" srcOrd="6" destOrd="0" presId="urn:microsoft.com/office/officeart/2016/7/layout/LinearBlockProcessNumbered"/>
    <dgm:cxn modelId="{DAC6F01C-17D7-3842-A5C8-E51752026C98}" type="presParOf" srcId="{A7371BCA-F116-7A42-85C3-D2C5FDDC37A7}" destId="{5EAA2D28-10B5-5F44-974F-AC2BC207D407}" srcOrd="0" destOrd="0" presId="urn:microsoft.com/office/officeart/2016/7/layout/LinearBlockProcessNumbered"/>
    <dgm:cxn modelId="{9B455C20-4E19-4D4F-8237-407CD4F9F393}" type="presParOf" srcId="{A7371BCA-F116-7A42-85C3-D2C5FDDC37A7}" destId="{7CB50288-107D-7B4E-A10F-15A060A62642}" srcOrd="1" destOrd="0" presId="urn:microsoft.com/office/officeart/2016/7/layout/LinearBlockProcessNumbered"/>
    <dgm:cxn modelId="{F670CCA1-7016-AA4D-A144-36D23A031614}" type="presParOf" srcId="{A7371BCA-F116-7A42-85C3-D2C5FDDC37A7}" destId="{3F87A757-FA38-A049-AF1D-920F5CB80DAD}" srcOrd="2" destOrd="0" presId="urn:microsoft.com/office/officeart/2016/7/layout/LinearBlockProcessNumbered"/>
    <dgm:cxn modelId="{31A9EBC1-384C-1149-B955-4FDB183ADDA5}" type="presParOf" srcId="{DBD3BCB5-7955-0543-A66E-6B42C4B65ECD}" destId="{1B947216-8BBD-EB49-8850-F7C42D94BAE9}" srcOrd="7" destOrd="0" presId="urn:microsoft.com/office/officeart/2016/7/layout/LinearBlockProcessNumbered"/>
    <dgm:cxn modelId="{EC212C74-B831-264A-AC2D-8BF6B46B1397}" type="presParOf" srcId="{DBD3BCB5-7955-0543-A66E-6B42C4B65ECD}" destId="{AA357434-37EF-6648-8D26-84707511CA06}" srcOrd="8" destOrd="0" presId="urn:microsoft.com/office/officeart/2016/7/layout/LinearBlockProcessNumbered"/>
    <dgm:cxn modelId="{55953892-410D-2C49-87FE-7A249EA00FED}" type="presParOf" srcId="{AA357434-37EF-6648-8D26-84707511CA06}" destId="{3E64EC33-D597-5947-AA08-78545C4C2A4E}" srcOrd="0" destOrd="0" presId="urn:microsoft.com/office/officeart/2016/7/layout/LinearBlockProcessNumbered"/>
    <dgm:cxn modelId="{36BD5B45-48B7-9F4B-A9FC-1B52AD8A3C5D}" type="presParOf" srcId="{AA357434-37EF-6648-8D26-84707511CA06}" destId="{67B39D73-9903-1044-BB45-D293F9F7BBAD}" srcOrd="1" destOrd="0" presId="urn:microsoft.com/office/officeart/2016/7/layout/LinearBlockProcessNumbered"/>
    <dgm:cxn modelId="{97C0BC27-3049-3146-B88B-EB75341267C9}" type="presParOf" srcId="{AA357434-37EF-6648-8D26-84707511CA06}" destId="{4B510DE3-43EC-294A-966E-55BE9878A09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2059899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34102" y="2457165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2039300" y="2059899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</a:t>
          </a:r>
          <a:r>
            <a:rPr lang="en-US" sz="1800" b="1" kern="1200" dirty="0"/>
            <a:t>maximum accuracy </a:t>
          </a:r>
          <a:r>
            <a:rPr lang="en-US" sz="1800" kern="1200" dirty="0"/>
            <a:t>we can achieve for predicting whether a customer will churn and </a:t>
          </a:r>
          <a:r>
            <a:rPr lang="en-US" sz="1800" b="0" kern="1200" dirty="0"/>
            <a:t>discover which</a:t>
          </a:r>
          <a:r>
            <a:rPr lang="en-US" sz="1800" b="1" kern="1200" dirty="0"/>
            <a:t> machine learning model</a:t>
          </a:r>
          <a:r>
            <a:rPr lang="en-US" sz="1800" kern="1200" dirty="0"/>
            <a:t> will allow us to achieve this.</a:t>
          </a:r>
        </a:p>
      </dsp:txBody>
      <dsp:txXfrm>
        <a:off x="2039300" y="2059899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maximum accuracy we can achieve for predicting whether a customer will churn and discover which machine learning model will allow us to achieve this.</a:t>
          </a:r>
        </a:p>
      </dsp:txBody>
      <dsp:txXfrm>
        <a:off x="2039300" y="956381"/>
        <a:ext cx="4474303" cy="1765627"/>
      </dsp:txXfrm>
    </dsp:sp>
    <dsp:sp modelId="{0E866ECC-4D60-4CD1-83BB-43C02417CB03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D488-165F-4A1A-84A5-59757406F19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FA9CF-8E7C-4E84-A708-9B78D2FA639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</a:t>
          </a:r>
          <a:r>
            <a:rPr lang="en-US" sz="1800" b="1" kern="1200" dirty="0"/>
            <a:t>top 5 features </a:t>
          </a:r>
          <a:r>
            <a:rPr lang="en-US" sz="1800" kern="1200" dirty="0"/>
            <a:t>that hold the most prediction power in relation to customer churn rate.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maximum accuracy we can achieve for predicting whether a customer will churn and discover which machine learning model will allow us to achieve this.</a:t>
          </a:r>
        </a:p>
      </dsp:txBody>
      <dsp:txXfrm>
        <a:off x="1941716" y="718"/>
        <a:ext cx="4571887" cy="1681139"/>
      </dsp:txXfrm>
    </dsp:sp>
    <dsp:sp modelId="{0E866ECC-4D60-4CD1-83BB-43C02417CB0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D488-165F-4A1A-84A5-59757406F19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FA9CF-8E7C-4E84-A708-9B78D2FA6396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top 5 features that hold the most prediction power in relation to customer churn rate.</a:t>
          </a:r>
        </a:p>
      </dsp:txBody>
      <dsp:txXfrm>
        <a:off x="1941716" y="2102143"/>
        <a:ext cx="4571887" cy="1681139"/>
      </dsp:txXfrm>
    </dsp:sp>
    <dsp:sp modelId="{74C3BD4B-4C63-48FF-854E-9C051335966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595EE-2324-4105-8142-62427EFCB68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177AC-8E3D-40C3-99EC-971ADE6A0FA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(hopefully) </a:t>
          </a:r>
          <a:r>
            <a:rPr lang="en-US" sz="1800" b="1" kern="1200" dirty="0"/>
            <a:t>Impress</a:t>
          </a:r>
          <a:r>
            <a:rPr lang="en-US" sz="1800" kern="1200" dirty="0"/>
            <a:t> my audience so that I can get this job! </a:t>
          </a:r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C0676-2961-E14D-BFBB-9A7594D560FA}">
      <dsp:nvSpPr>
        <dsp:cNvPr id="0" name=""/>
        <dsp:cNvSpPr/>
      </dsp:nvSpPr>
      <dsp:spPr>
        <a:xfrm>
          <a:off x="0" y="2873"/>
          <a:ext cx="68427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3673F-9D89-EF42-8C3E-0C5E5ACEDAEE}">
      <dsp:nvSpPr>
        <dsp:cNvPr id="0" name=""/>
        <dsp:cNvSpPr/>
      </dsp:nvSpPr>
      <dsp:spPr>
        <a:xfrm>
          <a:off x="0" y="2873"/>
          <a:ext cx="178855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Baseline 1: 85.51%</a:t>
          </a:r>
        </a:p>
      </dsp:txBody>
      <dsp:txXfrm>
        <a:off x="0" y="2873"/>
        <a:ext cx="1788553" cy="1959892"/>
      </dsp:txXfrm>
    </dsp:sp>
    <dsp:sp modelId="{2050C926-82DD-B944-9D6A-DA315A05A482}">
      <dsp:nvSpPr>
        <dsp:cNvPr id="0" name=""/>
        <dsp:cNvSpPr/>
      </dsp:nvSpPr>
      <dsp:spPr>
        <a:xfrm>
          <a:off x="1883276" y="91872"/>
          <a:ext cx="4957186" cy="1779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Rule: Choose Majority Class (Loyal)</a:t>
          </a:r>
        </a:p>
      </dsp:txBody>
      <dsp:txXfrm>
        <a:off x="1883276" y="91872"/>
        <a:ext cx="4957186" cy="1779980"/>
      </dsp:txXfrm>
    </dsp:sp>
    <dsp:sp modelId="{BB96A670-AD51-174F-84B3-9D63EF30B19B}">
      <dsp:nvSpPr>
        <dsp:cNvPr id="0" name=""/>
        <dsp:cNvSpPr/>
      </dsp:nvSpPr>
      <dsp:spPr>
        <a:xfrm>
          <a:off x="1788553" y="1871853"/>
          <a:ext cx="50519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823A3-CECA-D441-B565-4C4BE3A29457}">
      <dsp:nvSpPr>
        <dsp:cNvPr id="0" name=""/>
        <dsp:cNvSpPr/>
      </dsp:nvSpPr>
      <dsp:spPr>
        <a:xfrm>
          <a:off x="0" y="1962766"/>
          <a:ext cx="684279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FD951-1FF0-624E-A870-0F034CABC9A5}">
      <dsp:nvSpPr>
        <dsp:cNvPr id="0" name=""/>
        <dsp:cNvSpPr/>
      </dsp:nvSpPr>
      <dsp:spPr>
        <a:xfrm>
          <a:off x="0" y="1962766"/>
          <a:ext cx="1844952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Baseline 2: 85.81%</a:t>
          </a:r>
        </a:p>
      </dsp:txBody>
      <dsp:txXfrm>
        <a:off x="0" y="1962766"/>
        <a:ext cx="1844952" cy="1959892"/>
      </dsp:txXfrm>
    </dsp:sp>
    <dsp:sp modelId="{EC295DBB-695B-A44D-9317-5914E928EE2F}">
      <dsp:nvSpPr>
        <dsp:cNvPr id="0" name=""/>
        <dsp:cNvSpPr/>
      </dsp:nvSpPr>
      <dsp:spPr>
        <a:xfrm>
          <a:off x="1938572" y="2051765"/>
          <a:ext cx="4899484" cy="1779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Rule: if (Customer Service Calls &gt; 3) &amp; (International Plan == True) ==&gt; churn=1, else: churn=0</a:t>
          </a:r>
        </a:p>
      </dsp:txBody>
      <dsp:txXfrm>
        <a:off x="1938572" y="2051765"/>
        <a:ext cx="4899484" cy="1779980"/>
      </dsp:txXfrm>
    </dsp:sp>
    <dsp:sp modelId="{0BF342A8-8580-F046-85C1-2681737EACE3}">
      <dsp:nvSpPr>
        <dsp:cNvPr id="0" name=""/>
        <dsp:cNvSpPr/>
      </dsp:nvSpPr>
      <dsp:spPr>
        <a:xfrm>
          <a:off x="1844952" y="3831746"/>
          <a:ext cx="49931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2B8E8-3D8F-E141-9249-B592717A6683}">
      <dsp:nvSpPr>
        <dsp:cNvPr id="0" name=""/>
        <dsp:cNvSpPr/>
      </dsp:nvSpPr>
      <dsp:spPr>
        <a:xfrm>
          <a:off x="0" y="3922659"/>
          <a:ext cx="684279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61838-51DB-4046-ACE0-DDFEE8328109}">
      <dsp:nvSpPr>
        <dsp:cNvPr id="0" name=""/>
        <dsp:cNvSpPr/>
      </dsp:nvSpPr>
      <dsp:spPr>
        <a:xfrm>
          <a:off x="0" y="3922659"/>
          <a:ext cx="1842378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Baseline 3: 86.32%</a:t>
          </a:r>
          <a:endParaRPr lang="en-US" sz="2800" kern="1200" dirty="0"/>
        </a:p>
      </dsp:txBody>
      <dsp:txXfrm>
        <a:off x="0" y="3922659"/>
        <a:ext cx="1842378" cy="1959892"/>
      </dsp:txXfrm>
    </dsp:sp>
    <dsp:sp modelId="{442D8164-B577-BA43-9A43-EC1C50282BA4}">
      <dsp:nvSpPr>
        <dsp:cNvPr id="0" name=""/>
        <dsp:cNvSpPr/>
      </dsp:nvSpPr>
      <dsp:spPr>
        <a:xfrm>
          <a:off x="1936099" y="4011658"/>
          <a:ext cx="4904729" cy="1779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Rule: </a:t>
          </a:r>
          <a:r>
            <a:rPr lang="en-AU" sz="2800" kern="1200" dirty="0"/>
            <a:t>if (Customer Service Calls &gt; 3) &amp; (in_top_15_states == True) ==&gt; churn=1, else churn=0</a:t>
          </a:r>
          <a:endParaRPr lang="en-US" sz="2800" kern="1200" dirty="0"/>
        </a:p>
      </dsp:txBody>
      <dsp:txXfrm>
        <a:off x="1936099" y="4011658"/>
        <a:ext cx="4904729" cy="1779980"/>
      </dsp:txXfrm>
    </dsp:sp>
    <dsp:sp modelId="{530DE4A8-53A7-9040-898A-6C02D1C1E124}">
      <dsp:nvSpPr>
        <dsp:cNvPr id="0" name=""/>
        <dsp:cNvSpPr/>
      </dsp:nvSpPr>
      <dsp:spPr>
        <a:xfrm>
          <a:off x="1842378" y="5791639"/>
          <a:ext cx="49984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C4F05-9B97-40C4-831E-24550E58992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4BE3D-A4B7-472E-A51F-B0B8B05FC37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72C8B3-417E-4B96-A03C-A71BE1D58759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Logistic Regression</a:t>
          </a:r>
        </a:p>
      </dsp:txBody>
      <dsp:txXfrm>
        <a:off x="1941716" y="718"/>
        <a:ext cx="4571887" cy="1681139"/>
      </dsp:txXfrm>
    </dsp:sp>
    <dsp:sp modelId="{6781FE7C-195D-4478-9485-88B5F4E707B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D59E9E-94A4-4A2A-9E58-FF91BB61307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B61D33-C034-4754-915F-F7974601DEE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</a:t>
          </a:r>
        </a:p>
      </dsp:txBody>
      <dsp:txXfrm>
        <a:off x="1941716" y="2102143"/>
        <a:ext cx="4571887" cy="1681139"/>
      </dsp:txXfrm>
    </dsp:sp>
    <dsp:sp modelId="{4AEDD086-4DBA-4215-A58B-1127F7F6BCF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6A8ADE-9F27-40B2-BA1F-5444FF2D98E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839520-77A1-4F27-8EE3-F8EFF04E579F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Gradient Boosting</a:t>
          </a:r>
        </a:p>
      </dsp:txBody>
      <dsp:txXfrm>
        <a:off x="1941716" y="4203567"/>
        <a:ext cx="4571887" cy="16811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Maximum Accuracy Achieved: </a:t>
          </a:r>
          <a:r>
            <a:rPr lang="en-US" sz="1700" b="1" kern="1200" dirty="0"/>
            <a:t>94.96%</a:t>
          </a:r>
          <a:r>
            <a:rPr lang="en-US" sz="1700" kern="1200" dirty="0"/>
            <a:t>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ML Algorithm: </a:t>
          </a:r>
          <a:r>
            <a:rPr lang="en-US" sz="1700" b="1" kern="1200" dirty="0"/>
            <a:t>Gradient Boosting </a:t>
          </a:r>
        </a:p>
      </dsp:txBody>
      <dsp:txXfrm>
        <a:off x="1941716" y="718"/>
        <a:ext cx="4571887" cy="1681139"/>
      </dsp:txXfrm>
    </dsp:sp>
    <dsp:sp modelId="{0E866ECC-4D60-4CD1-83BB-43C02417CB0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D488-165F-4A1A-84A5-59757406F19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FA9CF-8E7C-4E84-A708-9B78D2FA6396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spc="0" dirty="0"/>
            <a:t>1. Customer Service Calls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spc="0" dirty="0"/>
            <a:t>2. Total Day Charge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spc="0" dirty="0"/>
            <a:t>3. International Plan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spc="0" dirty="0"/>
            <a:t>4. In Top 15 States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spc="0" dirty="0"/>
            <a:t>5.  Total Eve Charge</a:t>
          </a:r>
        </a:p>
      </dsp:txBody>
      <dsp:txXfrm>
        <a:off x="1941716" y="2102143"/>
        <a:ext cx="4571887" cy="1681139"/>
      </dsp:txXfrm>
    </dsp:sp>
    <dsp:sp modelId="{74C3BD4B-4C63-48FF-854E-9C051335966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595EE-2324-4105-8142-62427EFCB68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177AC-8E3D-40C3-99EC-971ADE6A0FA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Hopefully?</a:t>
          </a:r>
        </a:p>
      </dsp:txBody>
      <dsp:txXfrm>
        <a:off x="1941716" y="4203567"/>
        <a:ext cx="4571887" cy="16811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A8848-2885-4145-AB25-20A30BF572D8}">
      <dsp:nvSpPr>
        <dsp:cNvPr id="0" name=""/>
        <dsp:cNvSpPr/>
      </dsp:nvSpPr>
      <dsp:spPr>
        <a:xfrm>
          <a:off x="6315" y="653790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Greater Feature Selection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PCA</a:t>
          </a:r>
        </a:p>
      </dsp:txBody>
      <dsp:txXfrm>
        <a:off x="6315" y="1601426"/>
        <a:ext cx="1974242" cy="1421454"/>
      </dsp:txXfrm>
    </dsp:sp>
    <dsp:sp modelId="{1CC24F93-C03E-E04D-AC23-588E9676F93E}">
      <dsp:nvSpPr>
        <dsp:cNvPr id="0" name=""/>
        <dsp:cNvSpPr/>
      </dsp:nvSpPr>
      <dsp:spPr>
        <a:xfrm>
          <a:off x="6315" y="65379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5" y="653790"/>
        <a:ext cx="1974242" cy="947636"/>
      </dsp:txXfrm>
    </dsp:sp>
    <dsp:sp modelId="{F312BBBA-EE99-CB4F-A760-DC2A9E8077DC}">
      <dsp:nvSpPr>
        <dsp:cNvPr id="0" name=""/>
        <dsp:cNvSpPr/>
      </dsp:nvSpPr>
      <dsp:spPr>
        <a:xfrm>
          <a:off x="2138497" y="653790"/>
          <a:ext cx="1974242" cy="236909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XGBoost</a:t>
          </a:r>
          <a:endParaRPr lang="en-US" sz="1900" kern="1200" dirty="0"/>
        </a:p>
      </dsp:txBody>
      <dsp:txXfrm>
        <a:off x="2138497" y="1601426"/>
        <a:ext cx="1974242" cy="1421454"/>
      </dsp:txXfrm>
    </dsp:sp>
    <dsp:sp modelId="{2F54F954-AE4B-0D42-9F36-FEC325F5BC56}">
      <dsp:nvSpPr>
        <dsp:cNvPr id="0" name=""/>
        <dsp:cNvSpPr/>
      </dsp:nvSpPr>
      <dsp:spPr>
        <a:xfrm>
          <a:off x="2138497" y="65379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138497" y="653790"/>
        <a:ext cx="1974242" cy="947636"/>
      </dsp:txXfrm>
    </dsp:sp>
    <dsp:sp modelId="{F54EEC92-A204-D14F-BC9C-30AC1FA89880}">
      <dsp:nvSpPr>
        <dsp:cNvPr id="0" name=""/>
        <dsp:cNvSpPr/>
      </dsp:nvSpPr>
      <dsp:spPr>
        <a:xfrm>
          <a:off x="4270678" y="653790"/>
          <a:ext cx="1974242" cy="23690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Look into the features RF and GB chose</a:t>
          </a:r>
        </a:p>
      </dsp:txBody>
      <dsp:txXfrm>
        <a:off x="4270678" y="1601426"/>
        <a:ext cx="1974242" cy="1421454"/>
      </dsp:txXfrm>
    </dsp:sp>
    <dsp:sp modelId="{E621524D-FB62-E24F-BDCC-BB8F9F11AA1A}">
      <dsp:nvSpPr>
        <dsp:cNvPr id="0" name=""/>
        <dsp:cNvSpPr/>
      </dsp:nvSpPr>
      <dsp:spPr>
        <a:xfrm>
          <a:off x="4270678" y="65379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70678" y="653790"/>
        <a:ext cx="1974242" cy="947636"/>
      </dsp:txXfrm>
    </dsp:sp>
    <dsp:sp modelId="{5EAA2D28-10B5-5F44-974F-AC2BC207D407}">
      <dsp:nvSpPr>
        <dsp:cNvPr id="0" name=""/>
        <dsp:cNvSpPr/>
      </dsp:nvSpPr>
      <dsp:spPr>
        <a:xfrm>
          <a:off x="6402860" y="653790"/>
          <a:ext cx="1974242" cy="23690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AUC charts</a:t>
          </a:r>
        </a:p>
      </dsp:txBody>
      <dsp:txXfrm>
        <a:off x="6402860" y="1601426"/>
        <a:ext cx="1974242" cy="1421454"/>
      </dsp:txXfrm>
    </dsp:sp>
    <dsp:sp modelId="{7CB50288-107D-7B4E-A10F-15A060A62642}">
      <dsp:nvSpPr>
        <dsp:cNvPr id="0" name=""/>
        <dsp:cNvSpPr/>
      </dsp:nvSpPr>
      <dsp:spPr>
        <a:xfrm>
          <a:off x="6402860" y="65379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402860" y="653790"/>
        <a:ext cx="1974242" cy="947636"/>
      </dsp:txXfrm>
    </dsp:sp>
    <dsp:sp modelId="{3E64EC33-D597-5947-AA08-78545C4C2A4E}">
      <dsp:nvSpPr>
        <dsp:cNvPr id="0" name=""/>
        <dsp:cNvSpPr/>
      </dsp:nvSpPr>
      <dsp:spPr>
        <a:xfrm>
          <a:off x="8535042" y="653790"/>
          <a:ext cx="1974242" cy="236909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 Folds Cross-Validation</a:t>
          </a:r>
        </a:p>
      </dsp:txBody>
      <dsp:txXfrm>
        <a:off x="8535042" y="1601426"/>
        <a:ext cx="1974242" cy="1421454"/>
      </dsp:txXfrm>
    </dsp:sp>
    <dsp:sp modelId="{67B39D73-9903-1044-BB45-D293F9F7BBAD}">
      <dsp:nvSpPr>
        <dsp:cNvPr id="0" name=""/>
        <dsp:cNvSpPr/>
      </dsp:nvSpPr>
      <dsp:spPr>
        <a:xfrm>
          <a:off x="8535042" y="653790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35042" y="653790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2ADAF-DD2D-F946-A8A6-937FBD5181CA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719E2-73E6-A042-9947-DA8F09511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realized that I have quite a few slides so you can hurry me up when ever you feel like it but I wanted to make sure I was thorough in analyzing this data 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2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20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26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0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4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8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2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proportion of people who churned was 4 times as high as loyal customers when they opted for the international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8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analyzing the categorical variables I then looked at a heat map which shows the linear correlations between numeric variables in the data set.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Large Correlation between total minutes and total charge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 Many machine learning models assume independence of the different features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Removed total minutes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Total charge and customer service calls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Included them when conducted feature selection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2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Here you can see that what accounts for the correlation between total minutes and total charge are largest in the 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2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81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median values were very similar meaning these variables were normally distributed which is good to know because most machine learning algorithms assume this.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9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 talking about all 14 numeric variables I Chose 3 of the most interesting to talk about.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more information from the exploratory data analysis each time </a:t>
            </a:r>
          </a:p>
          <a:p>
            <a:endParaRPr lang="en-US" dirty="0"/>
          </a:p>
          <a:p>
            <a:r>
              <a:rPr lang="en-US" dirty="0"/>
              <a:t>Tried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79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Gradient Boosting was able to Generalize a lot better than the rest of the algorithms because of it’s high resistance to bias</a:t>
            </a:r>
          </a:p>
          <a:p>
            <a:endParaRPr lang="en-US" dirty="0"/>
          </a:p>
          <a:p>
            <a:r>
              <a:rPr lang="en-US" dirty="0"/>
              <a:t>Unfortunately I tried incorporating Feature Selection but I couldn’t get the models to perform better than on </a:t>
            </a:r>
            <a:r>
              <a:rPr lang="en-US"/>
              <a:t>the entire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9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5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3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3E18-D88A-624D-889A-86D35E04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94F9D-9875-1243-B2B4-402061472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2D406-1CC2-094F-B41E-A4DAB45B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2E1A2-D5BC-864E-B838-F67CB500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A38E6-62E0-3B44-846B-D216B66B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9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58E0-B14C-9345-AA04-E96E7C0F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698C8-13D2-104C-920D-8E73D332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9F9D-BE15-B549-8E44-4EE6E2B4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DBC2B-C680-9541-AEA9-02600CED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D903F-4CDF-A94B-93B6-E94E0D50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EC97D-EA6F-624F-BAA1-54BB599CC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C695-D7CC-AE4E-A1A4-942B50E73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38397-38D3-7F4F-8C5A-48CC72C3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00B63-990A-924C-AD1F-56376E3B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01B86-2491-FC43-86B9-57A730A5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C4BF-8F03-F94C-9C51-A957C9CD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88FA-0332-B642-8BEC-3336375A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3FBF-8F5A-944D-9444-8A654D91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EA740-2A17-2840-B22C-57932853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5779-EDE7-3644-9100-0879358A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4F0A-1BD9-A241-88C1-B1FDA010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0A1B-43CB-8B43-B71D-C6B3F77B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75DC-D849-CD42-A7C0-01E2BD53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4CE3-5535-B046-88F5-B2B73EE4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CD525-9183-D84E-B3CA-7379BC37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74D1-73C0-1C43-BA39-52D43116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7795-682E-4945-9853-CFD431ED0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E8150-DD4D-5249-B3A3-46DFA86D4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F050D-6401-4748-9654-6A9EEF84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9B166-D9C3-1048-8EEA-63517713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9506A-0390-F647-8D15-1A9A684E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F2AF-46E1-F647-B8FD-1845513F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A7C6-8FF3-D64C-BFF5-7D21D5C9D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AC830-D0BC-EB40-9CE8-A966AB2ED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B92A3-1C3B-1942-ACE3-81F32D602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F9917-B5DD-B743-B0B9-20EB4BB41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273B3-1C6E-2940-B21E-905DEA61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2DD7C-38B0-1C4A-A49B-9D5FA98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283C3-58C2-3440-A1D8-D48CF5C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F088-EE56-4647-8B52-2DAED1E3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DD653-D4FE-F84F-B7D4-AF8E4B00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909C2-F9C5-3844-AE19-FB24E669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8ADA6-B93F-2F49-98EE-A8FA9A59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8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3FC48-E8C3-7C48-8B41-5D4F25F4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1AC13-F638-2B4F-9477-C7E8D4B3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F757-0BF7-814F-AB9E-02189008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8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6C36-C6DF-7F46-AB20-B613E1A6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659F-91FD-A846-90B6-7E274FD6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CE8AA-F778-3047-A7FF-A834EDD67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10E95-7050-F147-A9E0-7231FB7E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61BCE-8096-444F-9C93-AEAD8F59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E4C51-E580-8C42-A257-565C5CFA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9AB-E7B6-EC49-918E-EF1C78F5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030802-89FC-9243-9E28-2BC7633B0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90144-00E2-E443-B55C-C8591D3BC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F15A-7163-0B43-83B2-121B3B50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AEB5A-8097-8147-9DE8-1EBDA8F3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A10E-5802-EA42-9D37-A3D8AF25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05010-8B26-A44E-8364-194182C6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85F3-4812-3142-A969-0DC9F14FA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1590F-1FAA-364A-BBD7-FE8609268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6408-1C4E-6D4A-AF02-8E4E61A1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1FCC-EC1C-A94E-8522-9DBF8178C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23BDAC-B670-6B4A-AB21-79FEFE41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02" y="468977"/>
            <a:ext cx="7042917" cy="3539066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1A1EC-3F5E-8D40-92C9-E908644DA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404040"/>
                </a:solidFill>
              </a:rPr>
              <a:t>Kaggle’s Churn Analysis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FB61-C575-4E45-9758-F442EC5E9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By Graham Herdman</a:t>
            </a:r>
          </a:p>
        </p:txBody>
      </p:sp>
    </p:spTree>
    <p:extLst>
      <p:ext uri="{BB962C8B-B14F-4D97-AF65-F5344CB8AC3E}">
        <p14:creationId xmlns:p14="http://schemas.microsoft.com/office/powerpoint/2010/main" val="379064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5 Categorical Features</a:t>
            </a:r>
          </a:p>
          <a:p>
            <a:pPr lvl="1"/>
            <a:r>
              <a:rPr lang="en-US" dirty="0"/>
              <a:t>State (Categorical)</a:t>
            </a:r>
          </a:p>
          <a:p>
            <a:pPr lvl="1"/>
            <a:r>
              <a:rPr lang="en-US" dirty="0"/>
              <a:t>Area Code (Categorical)</a:t>
            </a:r>
          </a:p>
          <a:p>
            <a:pPr lvl="1"/>
            <a:r>
              <a:rPr lang="en-US" dirty="0"/>
              <a:t>International Plan (Binary)</a:t>
            </a:r>
          </a:p>
          <a:p>
            <a:pPr lvl="1"/>
            <a:r>
              <a:rPr lang="en-US" dirty="0"/>
              <a:t>Voice Mail Plan (Binary)</a:t>
            </a:r>
          </a:p>
          <a:p>
            <a:pPr lvl="1"/>
            <a:r>
              <a:rPr lang="en-US" dirty="0"/>
              <a:t>Customer Service Calls (Ordinal)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6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20 Features</a:t>
            </a:r>
          </a:p>
          <a:p>
            <a:pPr lvl="1"/>
            <a:r>
              <a:rPr lang="en-US" dirty="0"/>
              <a:t>6 Categorical Features</a:t>
            </a:r>
          </a:p>
          <a:p>
            <a:pPr lvl="1"/>
            <a:r>
              <a:rPr lang="en-US" b="1" dirty="0"/>
              <a:t>14 Numeric Features </a:t>
            </a:r>
          </a:p>
          <a:p>
            <a:pPr lvl="1"/>
            <a:r>
              <a:rPr lang="en-US" dirty="0"/>
              <a:t>1 Class Variable (Binary)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0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14 Numeric Features</a:t>
            </a:r>
          </a:p>
          <a:p>
            <a:pPr lvl="1"/>
            <a:r>
              <a:rPr lang="en-US" dirty="0"/>
              <a:t>Account Length</a:t>
            </a:r>
          </a:p>
          <a:p>
            <a:pPr lvl="1"/>
            <a:r>
              <a:rPr lang="en-US" dirty="0"/>
              <a:t>Number Vmail Messages</a:t>
            </a:r>
          </a:p>
          <a:p>
            <a:pPr lvl="1"/>
            <a:r>
              <a:rPr lang="en-US" dirty="0"/>
              <a:t>Total Day Minutes</a:t>
            </a:r>
          </a:p>
          <a:p>
            <a:pPr lvl="1"/>
            <a:r>
              <a:rPr lang="en-US" dirty="0"/>
              <a:t>Total Day Calls</a:t>
            </a:r>
          </a:p>
          <a:p>
            <a:pPr lvl="1"/>
            <a:r>
              <a:rPr lang="en-US" dirty="0"/>
              <a:t>Total Day Charge</a:t>
            </a:r>
          </a:p>
          <a:p>
            <a:pPr lvl="1"/>
            <a:r>
              <a:rPr lang="en-US" dirty="0"/>
              <a:t>Total Eve Minutes</a:t>
            </a:r>
          </a:p>
          <a:p>
            <a:pPr lvl="1"/>
            <a:r>
              <a:rPr lang="en-US" dirty="0"/>
              <a:t>Total Eve Calls</a:t>
            </a:r>
          </a:p>
          <a:p>
            <a:pPr lvl="1"/>
            <a:r>
              <a:rPr lang="en-US" dirty="0"/>
              <a:t>Total Eve Charge</a:t>
            </a:r>
          </a:p>
          <a:p>
            <a:pPr lvl="1"/>
            <a:r>
              <a:rPr lang="en-US" dirty="0"/>
              <a:t>Total Night Minutes</a:t>
            </a:r>
          </a:p>
          <a:p>
            <a:pPr lvl="1"/>
            <a:r>
              <a:rPr lang="en-US" dirty="0"/>
              <a:t>Total Night Calls</a:t>
            </a:r>
          </a:p>
          <a:p>
            <a:pPr lvl="1"/>
            <a:r>
              <a:rPr lang="en-US" dirty="0"/>
              <a:t>Total Night Charge</a:t>
            </a:r>
          </a:p>
          <a:p>
            <a:pPr lvl="1"/>
            <a:r>
              <a:rPr lang="en-US" dirty="0"/>
              <a:t>Total Intl Minutes</a:t>
            </a:r>
          </a:p>
          <a:p>
            <a:pPr lvl="1"/>
            <a:r>
              <a:rPr lang="en-US" dirty="0"/>
              <a:t>Total Intl Calls</a:t>
            </a:r>
          </a:p>
          <a:p>
            <a:pPr lvl="1"/>
            <a:r>
              <a:rPr lang="en-US" dirty="0"/>
              <a:t>Total Intl Charge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6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>
            <a:normAutofit/>
          </a:bodyPr>
          <a:lstStyle/>
          <a:p>
            <a:r>
              <a:rPr lang="en-US" dirty="0"/>
              <a:t>5 Numeric Features (Aggregated)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Account Length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Number Vmail Messages</a:t>
            </a:r>
          </a:p>
          <a:p>
            <a:pPr lvl="1"/>
            <a:r>
              <a:rPr lang="en-US" b="1" dirty="0"/>
              <a:t>Total Minutes</a:t>
            </a:r>
          </a:p>
          <a:p>
            <a:pPr lvl="1"/>
            <a:r>
              <a:rPr lang="en-US" b="1" dirty="0"/>
              <a:t>Total Calls</a:t>
            </a:r>
          </a:p>
          <a:p>
            <a:pPr lvl="1"/>
            <a:r>
              <a:rPr lang="en-US" b="1" dirty="0"/>
              <a:t>Total Charge</a:t>
            </a:r>
          </a:p>
        </p:txBody>
      </p:sp>
    </p:spTree>
    <p:extLst>
      <p:ext uri="{BB962C8B-B14F-4D97-AF65-F5344CB8AC3E}">
        <p14:creationId xmlns:p14="http://schemas.microsoft.com/office/powerpoint/2010/main" val="401477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21 Features</a:t>
            </a:r>
          </a:p>
          <a:p>
            <a:pPr lvl="1"/>
            <a:r>
              <a:rPr lang="en-US" dirty="0"/>
              <a:t>6 Categorical Features</a:t>
            </a:r>
          </a:p>
          <a:p>
            <a:pPr lvl="1"/>
            <a:r>
              <a:rPr lang="en-US" dirty="0"/>
              <a:t>14 Numeric Features </a:t>
            </a:r>
          </a:p>
          <a:p>
            <a:pPr lvl="1"/>
            <a:r>
              <a:rPr lang="en-US" b="1" dirty="0"/>
              <a:t>1 Class Variable (Binary)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>
            <a:normAutofit/>
          </a:bodyPr>
          <a:lstStyle/>
          <a:p>
            <a:r>
              <a:rPr lang="en-US" dirty="0"/>
              <a:t>1 Label Variable</a:t>
            </a:r>
          </a:p>
          <a:p>
            <a:pPr lvl="1"/>
            <a:r>
              <a:rPr lang="en-US" dirty="0"/>
              <a:t>Churn</a:t>
            </a:r>
          </a:p>
        </p:txBody>
      </p:sp>
    </p:spTree>
    <p:extLst>
      <p:ext uri="{BB962C8B-B14F-4D97-AF65-F5344CB8AC3E}">
        <p14:creationId xmlns:p14="http://schemas.microsoft.com/office/powerpoint/2010/main" val="59353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21 Features</a:t>
            </a:r>
          </a:p>
          <a:p>
            <a:pPr lvl="1"/>
            <a:r>
              <a:rPr lang="en-US" dirty="0"/>
              <a:t>6 Categorical Features</a:t>
            </a:r>
          </a:p>
          <a:p>
            <a:pPr lvl="1"/>
            <a:r>
              <a:rPr lang="en-US" dirty="0"/>
              <a:t>14 Numeric Features </a:t>
            </a:r>
          </a:p>
          <a:p>
            <a:pPr lvl="1"/>
            <a:r>
              <a:rPr lang="en-US" dirty="0"/>
              <a:t>1 Class Variable (Binary) </a:t>
            </a:r>
          </a:p>
          <a:p>
            <a:r>
              <a:rPr lang="en-US" dirty="0"/>
              <a:t>No Nulls or missing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0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08FDD-A13E-C240-A9D2-C4F4E5B2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Categorical Features – Univariate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CD637023-FD87-1946-86E4-922FFB738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606998"/>
            <a:ext cx="5455917" cy="36372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7EAF9EE-B181-6145-B81E-318AB13338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5073" y="3695317"/>
            <a:ext cx="5455917" cy="14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9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73613-2A09-4749-8967-3B75EEA0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Features – Univariate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2498ABE-4BB6-D649-8276-74402DAF9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8" t="7173" r="6293" b="5826"/>
          <a:stretch/>
        </p:blipFill>
        <p:spPr>
          <a:xfrm>
            <a:off x="5186079" y="321178"/>
            <a:ext cx="6371234" cy="61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7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D164-B44B-6749-93D9-40448224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Categorical Features – Relationship To Churn, Adjusted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B853616F-0BAA-FB48-B9F1-0314ECA37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7" t="10123" r="7037" b="5324"/>
          <a:stretch/>
        </p:blipFill>
        <p:spPr>
          <a:xfrm>
            <a:off x="5490196" y="333052"/>
            <a:ext cx="6052192" cy="60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231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90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423F-D2BA-7B45-B9CF-9F630413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dirty="0"/>
              <a:t>Categorical Features –Relationship To Churn, Adjusted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A009F-D395-1742-B4FC-91E4B31E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622828"/>
            <a:ext cx="5446183" cy="21376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87871-7C02-D64E-9590-D9A3864A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03" y="3796452"/>
            <a:ext cx="1843126" cy="25598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D3686-2325-2A4A-A94E-0A0A97510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33" y="4413239"/>
            <a:ext cx="2364317" cy="13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2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D9823-9EA1-BD47-8ED1-FA8001F2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Features – Univariate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0A77AC63-C06E-0A42-80FE-F5405E5A5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6" t="11147" r="6293" b="7999"/>
          <a:stretch/>
        </p:blipFill>
        <p:spPr>
          <a:xfrm>
            <a:off x="5379903" y="660137"/>
            <a:ext cx="6187073" cy="584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D4EE6A-E7A8-4D4B-801C-7D71B5A4567B}"/>
              </a:ext>
            </a:extLst>
          </p:cNvPr>
          <p:cNvSpPr txBox="1"/>
          <p:nvPr/>
        </p:nvSpPr>
        <p:spPr>
          <a:xfrm>
            <a:off x="8321040" y="6305902"/>
            <a:ext cx="35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43BFD-4C9F-484B-B4E4-C1F7BFEAD21B}"/>
              </a:ext>
            </a:extLst>
          </p:cNvPr>
          <p:cNvSpPr txBox="1"/>
          <p:nvPr/>
        </p:nvSpPr>
        <p:spPr>
          <a:xfrm>
            <a:off x="5720080" y="321177"/>
            <a:ext cx="55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43120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174F5-FBD5-BB4B-B5D0-22ED5024D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Features – Relationship To Churn, Adjusted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02195-2FDE-854A-A409-AF8F0E937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" y="3689618"/>
            <a:ext cx="11496821" cy="16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1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E136C-DB24-AB45-B1EB-04794EBB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Features –Relationship To Churn, Adjusted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AE8BDEE-B9A4-A34C-9ACB-F3EB7136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1239"/>
            <a:ext cx="7188199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FE02E-4504-EC4F-AF78-2683C10C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 Aggregate Totals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E133EA-675C-9A4E-B974-46DF62090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03" r="10707"/>
          <a:stretch/>
        </p:blipFill>
        <p:spPr>
          <a:xfrm>
            <a:off x="5503441" y="492573"/>
            <a:ext cx="585430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FE02E-4504-EC4F-AF78-2683C10C1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Heatmap: Aggregate Totals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text on a black background&#13;&#10;&#13;&#10;Description automatically generated">
            <a:extLst>
              <a:ext uri="{FF2B5EF4-FFF2-40B4-BE49-F238E27FC236}">
                <a16:creationId xmlns:a16="http://schemas.microsoft.com/office/drawing/2014/main" id="{16C4673D-F905-6F4D-890F-E5F2E0AF7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3" r="12473"/>
          <a:stretch/>
        </p:blipFill>
        <p:spPr>
          <a:xfrm>
            <a:off x="5490195" y="321177"/>
            <a:ext cx="5904485" cy="60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4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DEC62-7594-2B42-8D03-33CABE80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Numeric Features: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Mean Values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49AD82D-082A-5E43-B1BA-AD995EE839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9227" y="2426818"/>
            <a:ext cx="304059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44D458-CB43-0746-867C-C31ACFFE1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5073" y="3516317"/>
            <a:ext cx="5455917" cy="181863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FB35BC-6DA2-3448-9290-5FC6AED3A2B4}"/>
              </a:ext>
            </a:extLst>
          </p:cNvPr>
          <p:cNvCxnSpPr>
            <a:cxnSpLocks/>
          </p:cNvCxnSpPr>
          <p:nvPr/>
        </p:nvCxnSpPr>
        <p:spPr>
          <a:xfrm>
            <a:off x="1539227" y="3516317"/>
            <a:ext cx="3373015" cy="106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5C078B-22DA-2E43-8391-E2C5E8A4D5C0}"/>
              </a:ext>
            </a:extLst>
          </p:cNvPr>
          <p:cNvCxnSpPr>
            <a:cxnSpLocks/>
          </p:cNvCxnSpPr>
          <p:nvPr/>
        </p:nvCxnSpPr>
        <p:spPr>
          <a:xfrm>
            <a:off x="1539227" y="6188639"/>
            <a:ext cx="33871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4F9A2E-A1B0-264B-ADBF-645BE9FFE338}"/>
              </a:ext>
            </a:extLst>
          </p:cNvPr>
          <p:cNvCxnSpPr/>
          <p:nvPr/>
        </p:nvCxnSpPr>
        <p:spPr>
          <a:xfrm>
            <a:off x="4912242" y="3526950"/>
            <a:ext cx="14171" cy="2661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2CEE0AF-A952-874B-9333-D5597212113F}"/>
              </a:ext>
            </a:extLst>
          </p:cNvPr>
          <p:cNvSpPr/>
          <p:nvPr/>
        </p:nvSpPr>
        <p:spPr>
          <a:xfrm>
            <a:off x="4940655" y="4312920"/>
            <a:ext cx="1490247" cy="29559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9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C569-1529-3846-BC54-AD039F9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Numeric variables: Box plots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7E006C-00D8-2540-9679-B6C6E51F9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3" y="1193830"/>
            <a:ext cx="3425609" cy="2283739"/>
          </a:xfrm>
          <a:prstGeom prst="rect">
            <a:avLst/>
          </a:prstGeom>
        </p:spPr>
      </p:pic>
      <p:pic>
        <p:nvPicPr>
          <p:cNvPr id="15" name="Content Placeholder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39BA6B-6A05-8347-A683-A7DC8760B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34177" y="1193830"/>
            <a:ext cx="3433324" cy="228888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7FEB91A-1473-F34C-BFBD-7D80682AA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300" y="1193830"/>
            <a:ext cx="3423916" cy="228261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97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7FA8-A78A-8046-8BE6-971B5383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Baseline Accuracy For Our Models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A9403B6-68D0-4B91-9D10-5E0D2A750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714057"/>
              </p:ext>
            </p:extLst>
          </p:nvPr>
        </p:nvGraphicFramePr>
        <p:xfrm>
          <a:off x="4865105" y="470924"/>
          <a:ext cx="6842799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476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9A76-5B97-1847-9760-C787608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CC2FBB-CD1E-4541-ABB2-AB68DCC0C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2148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34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2009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07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DCE21-8748-FC46-87F6-CEFB5AED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Evaluation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916993-40DF-104B-8C21-59F688AA66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890621"/>
            <a:ext cx="11496821" cy="12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9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95204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580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5724071-AC7B-4A67-934B-CD7F90745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11804-EDC8-3A44-A3B9-E9D5BD16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Improvements For The Future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9CCF067-893D-42AF-89C6-334E89238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629430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0144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261E5-EDB1-5A49-9922-06D5DCD3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289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47044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06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7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21 Features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21 Features</a:t>
            </a:r>
          </a:p>
          <a:p>
            <a:pPr lvl="1"/>
            <a:r>
              <a:rPr lang="en-US" b="1" dirty="0"/>
              <a:t>6 Categorical Features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14 Numeric Features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 Class Variable (Binary)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6 Categorical Features</a:t>
            </a:r>
          </a:p>
          <a:p>
            <a:pPr lvl="1"/>
            <a:r>
              <a:rPr lang="en-US" dirty="0"/>
              <a:t>State (Categorical)</a:t>
            </a:r>
          </a:p>
          <a:p>
            <a:pPr lvl="1"/>
            <a:r>
              <a:rPr lang="en-US" dirty="0"/>
              <a:t>Area Code (Categorical)</a:t>
            </a:r>
          </a:p>
          <a:p>
            <a:pPr lvl="1"/>
            <a:r>
              <a:rPr lang="en-US" dirty="0"/>
              <a:t>Phone Number (Categorical)</a:t>
            </a:r>
          </a:p>
          <a:p>
            <a:pPr lvl="1"/>
            <a:r>
              <a:rPr lang="en-US" dirty="0"/>
              <a:t>International Plan (Binary)</a:t>
            </a:r>
          </a:p>
          <a:p>
            <a:pPr lvl="1"/>
            <a:r>
              <a:rPr lang="en-US" dirty="0"/>
              <a:t>Voice Mail Plan (Binary)</a:t>
            </a:r>
          </a:p>
          <a:p>
            <a:pPr lvl="1"/>
            <a:r>
              <a:rPr lang="en-US" dirty="0"/>
              <a:t>Customer Service Calls (Ordinal)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Set Description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744D-FAB6-7841-8C77-1A83D72E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98" y="470924"/>
            <a:ext cx="6513603" cy="5892103"/>
          </a:xfrm>
        </p:spPr>
        <p:txBody>
          <a:bodyPr/>
          <a:lstStyle/>
          <a:p>
            <a:r>
              <a:rPr lang="en-US" dirty="0"/>
              <a:t>6 Categorical Features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State (Categorical)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Area Code (Categorical)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Phone Number (Categorical) &lt;- Irrelevant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International Plan (Binary)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Voice Mail Plan (Binary)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Customer Service Calls (Ordinal)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035BFC-4048-8244-A3EC-D80A8DA3BB2F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1166</Words>
  <Application>Microsoft Macintosh PowerPoint</Application>
  <PresentationFormat>Widescreen</PresentationFormat>
  <Paragraphs>195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Kaggle’s Churn Analysis Challenge</vt:lpstr>
      <vt:lpstr>Goals</vt:lpstr>
      <vt:lpstr>Goals</vt:lpstr>
      <vt:lpstr>Goals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Data Set Description</vt:lpstr>
      <vt:lpstr>Categorical Features – Univariate </vt:lpstr>
      <vt:lpstr>Categorical Features – Univariate </vt:lpstr>
      <vt:lpstr>Categorical Features – Relationship To Churn, Adjusted</vt:lpstr>
      <vt:lpstr>Categorical Features –Relationship To Churn, Adjusted</vt:lpstr>
      <vt:lpstr>Categorical Features – Univariate </vt:lpstr>
      <vt:lpstr>Categorical Features – Relationship To Churn, Adjusted</vt:lpstr>
      <vt:lpstr>Categorical Features –Relationship To Churn, Adjusted</vt:lpstr>
      <vt:lpstr>Heatmap: Aggregate Totals</vt:lpstr>
      <vt:lpstr>Heatmap: Aggregate Totals</vt:lpstr>
      <vt:lpstr>Numeric Features: Mean Values </vt:lpstr>
      <vt:lpstr>Numeric variables: Box plots</vt:lpstr>
      <vt:lpstr>Baseline Accuracy For Our Models</vt:lpstr>
      <vt:lpstr>Models Used</vt:lpstr>
      <vt:lpstr>Performance Evaluation</vt:lpstr>
      <vt:lpstr>Conclusion</vt:lpstr>
      <vt:lpstr>Improvements For The Future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Kaggle’s Churn Analysis Challenge</dc:title>
  <dc:creator>Graham Herdman</dc:creator>
  <cp:lastModifiedBy>Graham Herdman</cp:lastModifiedBy>
  <cp:revision>6</cp:revision>
  <dcterms:created xsi:type="dcterms:W3CDTF">2019-02-20T22:57:28Z</dcterms:created>
  <dcterms:modified xsi:type="dcterms:W3CDTF">2019-02-21T00:10:08Z</dcterms:modified>
</cp:coreProperties>
</file>